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304" r:id="rId2"/>
    <p:sldId id="305" r:id="rId3"/>
    <p:sldId id="310" r:id="rId4"/>
    <p:sldId id="309" r:id="rId5"/>
    <p:sldId id="312" r:id="rId6"/>
    <p:sldId id="311" r:id="rId7"/>
    <p:sldId id="313" r:id="rId8"/>
    <p:sldId id="308" r:id="rId9"/>
    <p:sldId id="307" r:id="rId10"/>
    <p:sldId id="315" r:id="rId11"/>
    <p:sldId id="314" r:id="rId12"/>
    <p:sldId id="306" r:id="rId13"/>
    <p:sldId id="317" r:id="rId14"/>
    <p:sldId id="316" r:id="rId15"/>
    <p:sldId id="319" r:id="rId16"/>
    <p:sldId id="318" r:id="rId17"/>
    <p:sldId id="303" r:id="rId18"/>
    <p:sldId id="321" r:id="rId19"/>
    <p:sldId id="320" r:id="rId20"/>
    <p:sldId id="324" r:id="rId21"/>
    <p:sldId id="323" r:id="rId22"/>
    <p:sldId id="322" r:id="rId23"/>
    <p:sldId id="327" r:id="rId24"/>
    <p:sldId id="326" r:id="rId25"/>
    <p:sldId id="328" r:id="rId26"/>
    <p:sldId id="329" r:id="rId27"/>
    <p:sldId id="331" r:id="rId28"/>
    <p:sldId id="330" r:id="rId29"/>
    <p:sldId id="32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ddy McCaig" userId="fdda8b70bf84f8f5" providerId="LiveId" clId="{9586733A-E368-4FC6-8810-F2285121EAB8}"/>
    <pc:docChg chg="addSld modSld sldOrd">
      <pc:chgData name="Buddy McCaig" userId="fdda8b70bf84f8f5" providerId="LiveId" clId="{9586733A-E368-4FC6-8810-F2285121EAB8}" dt="2026-05-15T15:20:17.158" v="12"/>
      <pc:docMkLst>
        <pc:docMk/>
      </pc:docMkLst>
      <pc:sldChg chg="modSp mod">
        <pc:chgData name="Buddy McCaig" userId="fdda8b70bf84f8f5" providerId="LiveId" clId="{9586733A-E368-4FC6-8810-F2285121EAB8}" dt="2026-04-23T16:04:44.738" v="3" actId="20577"/>
        <pc:sldMkLst>
          <pc:docMk/>
          <pc:sldMk cId="4131859751" sldId="316"/>
        </pc:sldMkLst>
        <pc:spChg chg="mod">
          <ac:chgData name="Buddy McCaig" userId="fdda8b70bf84f8f5" providerId="LiveId" clId="{9586733A-E368-4FC6-8810-F2285121EAB8}" dt="2026-04-23T16:04:44.738" v="3" actId="20577"/>
          <ac:spMkLst>
            <pc:docMk/>
            <pc:sldMk cId="4131859751" sldId="316"/>
            <ac:spMk id="2" creationId="{1C0B4836-9371-BBC3-753B-7EE09442014A}"/>
          </ac:spMkLst>
        </pc:spChg>
      </pc:sldChg>
      <pc:sldChg chg="modSp mod">
        <pc:chgData name="Buddy McCaig" userId="fdda8b70bf84f8f5" providerId="LiveId" clId="{9586733A-E368-4FC6-8810-F2285121EAB8}" dt="2026-04-23T16:06:48.401" v="9" actId="20577"/>
        <pc:sldMkLst>
          <pc:docMk/>
          <pc:sldMk cId="2505086186" sldId="320"/>
        </pc:sldMkLst>
        <pc:spChg chg="mod">
          <ac:chgData name="Buddy McCaig" userId="fdda8b70bf84f8f5" providerId="LiveId" clId="{9586733A-E368-4FC6-8810-F2285121EAB8}" dt="2026-04-23T16:06:48.401" v="9" actId="20577"/>
          <ac:spMkLst>
            <pc:docMk/>
            <pc:sldMk cId="2505086186" sldId="320"/>
            <ac:spMk id="2" creationId="{F528CAF5-E65D-649A-09E9-7698DBC919DE}"/>
          </ac:spMkLst>
        </pc:spChg>
      </pc:sldChg>
      <pc:sldChg chg="add ord">
        <pc:chgData name="Buddy McCaig" userId="fdda8b70bf84f8f5" providerId="LiveId" clId="{9586733A-E368-4FC6-8810-F2285121EAB8}" dt="2026-05-15T15:20:17.158" v="12"/>
        <pc:sldMkLst>
          <pc:docMk/>
          <pc:sldMk cId="2162047374" sldId="33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35229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3743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309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0974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623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924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6611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56044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9385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986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695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175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8020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974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633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445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78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5/15/2026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741506742"/>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D43E-E214-B712-27A0-C10155D614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8E9066-6F48-A688-31FA-CBECCB3564F9}"/>
              </a:ext>
            </a:extLst>
          </p:cNvPr>
          <p:cNvSpPr txBox="1"/>
          <p:nvPr/>
        </p:nvSpPr>
        <p:spPr>
          <a:xfrm>
            <a:off x="126124" y="2875002"/>
            <a:ext cx="12065876" cy="1107996"/>
          </a:xfrm>
          <a:prstGeom prst="rect">
            <a:avLst/>
          </a:prstGeom>
          <a:noFill/>
        </p:spPr>
        <p:txBody>
          <a:bodyPr wrap="square" rtlCol="0">
            <a:spAutoFit/>
          </a:bodyPr>
          <a:lstStyle/>
          <a:p>
            <a:pPr algn="ctr"/>
            <a:r>
              <a:rPr lang="en-US" sz="6600" b="1" dirty="0"/>
              <a:t>What does God see?</a:t>
            </a:r>
          </a:p>
        </p:txBody>
      </p:sp>
    </p:spTree>
    <p:extLst>
      <p:ext uri="{BB962C8B-B14F-4D97-AF65-F5344CB8AC3E}">
        <p14:creationId xmlns:p14="http://schemas.microsoft.com/office/powerpoint/2010/main" val="299938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EF4C9-02F9-5628-FC47-6718E4B12C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731B29-F22A-FEAF-C91F-7D62404B231F}"/>
              </a:ext>
            </a:extLst>
          </p:cNvPr>
          <p:cNvSpPr txBox="1"/>
          <p:nvPr/>
        </p:nvSpPr>
        <p:spPr>
          <a:xfrm>
            <a:off x="0" y="2286000"/>
            <a:ext cx="12192000" cy="707886"/>
          </a:xfrm>
          <a:prstGeom prst="rect">
            <a:avLst/>
          </a:prstGeom>
          <a:noFill/>
        </p:spPr>
        <p:txBody>
          <a:bodyPr wrap="square" rtlCol="0">
            <a:spAutoFit/>
          </a:bodyPr>
          <a:lstStyle/>
          <a:p>
            <a:pPr algn="ctr"/>
            <a:r>
              <a:rPr lang="en-US" sz="4000" b="1" dirty="0"/>
              <a:t>GOD DOES NOT ARGUE WITH THE ACCUSER</a:t>
            </a:r>
            <a:endParaRPr lang="en-US" sz="4000" dirty="0"/>
          </a:p>
        </p:txBody>
      </p:sp>
    </p:spTree>
    <p:extLst>
      <p:ext uri="{BB962C8B-B14F-4D97-AF65-F5344CB8AC3E}">
        <p14:creationId xmlns:p14="http://schemas.microsoft.com/office/powerpoint/2010/main" val="97737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C3FC-B989-B9D9-D888-5DBE9BE9F4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6F5CFB3-0FEA-7083-143E-3D346205E266}"/>
              </a:ext>
            </a:extLst>
          </p:cNvPr>
          <p:cNvSpPr txBox="1"/>
          <p:nvPr/>
        </p:nvSpPr>
        <p:spPr>
          <a:xfrm>
            <a:off x="2091558" y="1404693"/>
            <a:ext cx="8008883" cy="1754326"/>
          </a:xfrm>
          <a:prstGeom prst="rect">
            <a:avLst/>
          </a:prstGeom>
          <a:noFill/>
        </p:spPr>
        <p:txBody>
          <a:bodyPr wrap="square" rtlCol="0">
            <a:spAutoFit/>
          </a:bodyPr>
          <a:lstStyle/>
          <a:p>
            <a:r>
              <a:rPr lang="en-US" sz="4000" b="1" dirty="0"/>
              <a:t>“And the LORD said to Satan, ‘The LORD rebuke you, O Satan!</a:t>
            </a:r>
          </a:p>
          <a:p>
            <a:pPr algn="r"/>
            <a:r>
              <a:rPr lang="en-US" sz="2800" b="1" dirty="0"/>
              <a:t>Verse 2</a:t>
            </a:r>
            <a:endParaRPr lang="en-US" sz="2800" dirty="0"/>
          </a:p>
        </p:txBody>
      </p:sp>
      <p:sp>
        <p:nvSpPr>
          <p:cNvPr id="4" name="TextBox 3">
            <a:extLst>
              <a:ext uri="{FF2B5EF4-FFF2-40B4-BE49-F238E27FC236}">
                <a16:creationId xmlns:a16="http://schemas.microsoft.com/office/drawing/2014/main" id="{F5FD7F83-F421-7EA8-7B28-4C9ACE4038BC}"/>
              </a:ext>
            </a:extLst>
          </p:cNvPr>
          <p:cNvSpPr txBox="1"/>
          <p:nvPr/>
        </p:nvSpPr>
        <p:spPr>
          <a:xfrm>
            <a:off x="1453862" y="4193628"/>
            <a:ext cx="9284273" cy="707886"/>
          </a:xfrm>
          <a:prstGeom prst="rect">
            <a:avLst/>
          </a:prstGeom>
          <a:noFill/>
        </p:spPr>
        <p:txBody>
          <a:bodyPr wrap="none" rtlCol="0">
            <a:spAutoFit/>
          </a:bodyPr>
          <a:lstStyle/>
          <a:p>
            <a:r>
              <a:rPr lang="en-US" sz="4000" b="1" dirty="0"/>
              <a:t>“Is not this a brand plucked from the fire?”</a:t>
            </a:r>
            <a:endParaRPr lang="en-US" sz="4000" dirty="0"/>
          </a:p>
        </p:txBody>
      </p:sp>
    </p:spTree>
    <p:extLst>
      <p:ext uri="{BB962C8B-B14F-4D97-AF65-F5344CB8AC3E}">
        <p14:creationId xmlns:p14="http://schemas.microsoft.com/office/powerpoint/2010/main" val="30473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24B716-2B38-0B07-F18E-950473E525B9}"/>
              </a:ext>
            </a:extLst>
          </p:cNvPr>
          <p:cNvSpPr txBox="1"/>
          <p:nvPr/>
        </p:nvSpPr>
        <p:spPr>
          <a:xfrm>
            <a:off x="0" y="1655379"/>
            <a:ext cx="12192000" cy="707886"/>
          </a:xfrm>
          <a:prstGeom prst="rect">
            <a:avLst/>
          </a:prstGeom>
          <a:noFill/>
        </p:spPr>
        <p:txBody>
          <a:bodyPr wrap="square" rtlCol="0">
            <a:spAutoFit/>
          </a:bodyPr>
          <a:lstStyle/>
          <a:p>
            <a:pPr algn="ctr"/>
            <a:r>
              <a:rPr lang="en-US" sz="4000" b="1" dirty="0"/>
              <a:t>“Remove the filthy garments from him.”</a:t>
            </a:r>
            <a:r>
              <a:rPr lang="en-US" sz="4000" dirty="0"/>
              <a:t> </a:t>
            </a:r>
          </a:p>
        </p:txBody>
      </p:sp>
      <p:sp>
        <p:nvSpPr>
          <p:cNvPr id="3" name="TextBox 2">
            <a:extLst>
              <a:ext uri="{FF2B5EF4-FFF2-40B4-BE49-F238E27FC236}">
                <a16:creationId xmlns:a16="http://schemas.microsoft.com/office/drawing/2014/main" id="{186C4A96-D286-BD0B-25AD-44C4FAD0B08D}"/>
              </a:ext>
            </a:extLst>
          </p:cNvPr>
          <p:cNvSpPr txBox="1"/>
          <p:nvPr/>
        </p:nvSpPr>
        <p:spPr>
          <a:xfrm>
            <a:off x="1456528" y="3263629"/>
            <a:ext cx="9768519" cy="1938992"/>
          </a:xfrm>
          <a:prstGeom prst="rect">
            <a:avLst/>
          </a:prstGeom>
          <a:noFill/>
        </p:spPr>
        <p:txBody>
          <a:bodyPr wrap="square" rtlCol="0">
            <a:spAutoFit/>
          </a:bodyPr>
          <a:lstStyle/>
          <a:p>
            <a:pPr algn="ctr"/>
            <a:r>
              <a:rPr lang="en-US" sz="4000" b="1" dirty="0"/>
              <a:t>“Behold, I have taken your iniquity away from you, and I will clothe you with pure vestments.”</a:t>
            </a:r>
            <a:endParaRPr lang="en-US" sz="4000" dirty="0"/>
          </a:p>
        </p:txBody>
      </p:sp>
    </p:spTree>
    <p:extLst>
      <p:ext uri="{BB962C8B-B14F-4D97-AF65-F5344CB8AC3E}">
        <p14:creationId xmlns:p14="http://schemas.microsoft.com/office/powerpoint/2010/main" val="36258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253E-9231-B86A-096C-585D9EC575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CAFC77-9DE2-A219-3835-E70B6F8E7701}"/>
              </a:ext>
            </a:extLst>
          </p:cNvPr>
          <p:cNvSpPr txBox="1"/>
          <p:nvPr/>
        </p:nvSpPr>
        <p:spPr>
          <a:xfrm>
            <a:off x="110359" y="2695903"/>
            <a:ext cx="11950262" cy="830997"/>
          </a:xfrm>
          <a:prstGeom prst="rect">
            <a:avLst/>
          </a:prstGeom>
          <a:noFill/>
        </p:spPr>
        <p:txBody>
          <a:bodyPr wrap="square" rtlCol="0">
            <a:spAutoFit/>
          </a:bodyPr>
          <a:lstStyle/>
          <a:p>
            <a:pPr algn="ctr"/>
            <a:r>
              <a:rPr lang="en-US" sz="4800" b="1" dirty="0"/>
              <a:t>WHAT THIS VISION TEACHES US</a:t>
            </a:r>
            <a:endParaRPr lang="en-US" sz="4800" dirty="0"/>
          </a:p>
        </p:txBody>
      </p:sp>
    </p:spTree>
    <p:extLst>
      <p:ext uri="{BB962C8B-B14F-4D97-AF65-F5344CB8AC3E}">
        <p14:creationId xmlns:p14="http://schemas.microsoft.com/office/powerpoint/2010/main" val="18016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DF41D-AE33-9A17-599E-367D420759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0B4836-9371-BBC3-753B-7EE09442014A}"/>
              </a:ext>
            </a:extLst>
          </p:cNvPr>
          <p:cNvSpPr txBox="1"/>
          <p:nvPr/>
        </p:nvSpPr>
        <p:spPr>
          <a:xfrm>
            <a:off x="1429407" y="1731331"/>
            <a:ext cx="9333186" cy="2985433"/>
          </a:xfrm>
          <a:prstGeom prst="rect">
            <a:avLst/>
          </a:prstGeom>
          <a:noFill/>
        </p:spPr>
        <p:txBody>
          <a:bodyPr wrap="square" rtlCol="0">
            <a:spAutoFit/>
          </a:bodyPr>
          <a:lstStyle/>
          <a:p>
            <a:r>
              <a:rPr lang="en-US" sz="4000" b="1" dirty="0"/>
              <a:t>For our sake He made him to be sin who knew no sin, so that in Him we might become the righteousness of God.</a:t>
            </a:r>
          </a:p>
          <a:p>
            <a:endParaRPr lang="en-US" sz="4000" b="1" dirty="0"/>
          </a:p>
          <a:p>
            <a:pPr algn="r"/>
            <a:r>
              <a:rPr lang="en-US" sz="2800" dirty="0"/>
              <a:t>2 </a:t>
            </a:r>
            <a:r>
              <a:rPr lang="en-US" sz="2800" dirty="0" err="1"/>
              <a:t>Corrinthians</a:t>
            </a:r>
            <a:r>
              <a:rPr lang="en-US" sz="2800" dirty="0"/>
              <a:t> 5:21</a:t>
            </a:r>
          </a:p>
        </p:txBody>
      </p:sp>
    </p:spTree>
    <p:extLst>
      <p:ext uri="{BB962C8B-B14F-4D97-AF65-F5344CB8AC3E}">
        <p14:creationId xmlns:p14="http://schemas.microsoft.com/office/powerpoint/2010/main" val="413185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59A5-3980-72A9-705A-5A106EED888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A0BF56-3E0B-E08B-5834-4367D8614FE3}"/>
              </a:ext>
            </a:extLst>
          </p:cNvPr>
          <p:cNvSpPr txBox="1"/>
          <p:nvPr/>
        </p:nvSpPr>
        <p:spPr>
          <a:xfrm>
            <a:off x="867103" y="2270234"/>
            <a:ext cx="10326414" cy="1569660"/>
          </a:xfrm>
          <a:prstGeom prst="rect">
            <a:avLst/>
          </a:prstGeom>
          <a:noFill/>
        </p:spPr>
        <p:txBody>
          <a:bodyPr wrap="square" rtlCol="0">
            <a:spAutoFit/>
          </a:bodyPr>
          <a:lstStyle/>
          <a:p>
            <a:pPr algn="ctr"/>
            <a:r>
              <a:rPr lang="en-US" sz="4800" b="1" dirty="0"/>
              <a:t>WHAT DOES GOD SEE </a:t>
            </a:r>
          </a:p>
          <a:p>
            <a:pPr algn="ctr"/>
            <a:r>
              <a:rPr lang="en-US" sz="4800" b="1" dirty="0"/>
              <a:t>WHEN HE LOOKS AT A SAVED PERSON?</a:t>
            </a:r>
            <a:endParaRPr lang="en-US" sz="4800" dirty="0"/>
          </a:p>
        </p:txBody>
      </p:sp>
    </p:spTree>
    <p:extLst>
      <p:ext uri="{BB962C8B-B14F-4D97-AF65-F5344CB8AC3E}">
        <p14:creationId xmlns:p14="http://schemas.microsoft.com/office/powerpoint/2010/main" val="3991555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51243-B027-EC64-4787-38545AE3EC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30D731-6958-EB76-A170-61CBEE17C2F8}"/>
              </a:ext>
            </a:extLst>
          </p:cNvPr>
          <p:cNvSpPr txBox="1"/>
          <p:nvPr/>
        </p:nvSpPr>
        <p:spPr>
          <a:xfrm>
            <a:off x="990838" y="1138843"/>
            <a:ext cx="10210323" cy="1754326"/>
          </a:xfrm>
          <a:prstGeom prst="rect">
            <a:avLst/>
          </a:prstGeom>
          <a:noFill/>
        </p:spPr>
        <p:txBody>
          <a:bodyPr wrap="square" rtlCol="0">
            <a:spAutoFit/>
          </a:bodyPr>
          <a:lstStyle/>
          <a:p>
            <a:r>
              <a:rPr lang="en-US" sz="4000" b="1" dirty="0"/>
              <a:t>“There is therefore now no condemnation for those who are in Christ Jesus.</a:t>
            </a:r>
          </a:p>
          <a:p>
            <a:pPr algn="r"/>
            <a:r>
              <a:rPr lang="en-US" sz="2800" b="1" dirty="0"/>
              <a:t>Romans 8:1</a:t>
            </a:r>
          </a:p>
        </p:txBody>
      </p:sp>
      <p:sp>
        <p:nvSpPr>
          <p:cNvPr id="3" name="TextBox 2">
            <a:extLst>
              <a:ext uri="{FF2B5EF4-FFF2-40B4-BE49-F238E27FC236}">
                <a16:creationId xmlns:a16="http://schemas.microsoft.com/office/drawing/2014/main" id="{E678B167-8358-5B7D-99FB-F8DEB376D6D3}"/>
              </a:ext>
            </a:extLst>
          </p:cNvPr>
          <p:cNvSpPr txBox="1"/>
          <p:nvPr/>
        </p:nvSpPr>
        <p:spPr>
          <a:xfrm>
            <a:off x="0" y="4106488"/>
            <a:ext cx="12229562" cy="1015663"/>
          </a:xfrm>
          <a:prstGeom prst="rect">
            <a:avLst/>
          </a:prstGeom>
          <a:noFill/>
        </p:spPr>
        <p:txBody>
          <a:bodyPr wrap="square" rtlCol="0">
            <a:spAutoFit/>
          </a:bodyPr>
          <a:lstStyle/>
          <a:p>
            <a:pPr algn="ctr"/>
            <a:r>
              <a:rPr lang="en-US" sz="6000" b="1" dirty="0"/>
              <a:t>No condemnation.</a:t>
            </a:r>
            <a:endParaRPr lang="en-US" sz="6000" dirty="0"/>
          </a:p>
        </p:txBody>
      </p:sp>
    </p:spTree>
    <p:extLst>
      <p:ext uri="{BB962C8B-B14F-4D97-AF65-F5344CB8AC3E}">
        <p14:creationId xmlns:p14="http://schemas.microsoft.com/office/powerpoint/2010/main" val="17369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DF2F3-96AA-D039-BD7E-7E01330769B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DF4865B-47ED-6085-7B2A-DB2AF7611E29}"/>
              </a:ext>
            </a:extLst>
          </p:cNvPr>
          <p:cNvSpPr txBox="1"/>
          <p:nvPr/>
        </p:nvSpPr>
        <p:spPr>
          <a:xfrm>
            <a:off x="1371600" y="1813034"/>
            <a:ext cx="9238593" cy="2369880"/>
          </a:xfrm>
          <a:prstGeom prst="rect">
            <a:avLst/>
          </a:prstGeom>
          <a:noFill/>
        </p:spPr>
        <p:txBody>
          <a:bodyPr wrap="square" rtlCol="0">
            <a:spAutoFit/>
          </a:bodyPr>
          <a:lstStyle/>
          <a:p>
            <a:r>
              <a:rPr lang="en-US" sz="4000" b="1" dirty="0"/>
              <a:t>“He who began a good work in you will bring it to completion at the day of Jesus Christ.”</a:t>
            </a:r>
          </a:p>
          <a:p>
            <a:pPr algn="r"/>
            <a:r>
              <a:rPr lang="en-US" sz="2800" b="1" dirty="0"/>
              <a:t>Philippians 1:6</a:t>
            </a:r>
          </a:p>
        </p:txBody>
      </p:sp>
    </p:spTree>
    <p:extLst>
      <p:ext uri="{BB962C8B-B14F-4D97-AF65-F5344CB8AC3E}">
        <p14:creationId xmlns:p14="http://schemas.microsoft.com/office/powerpoint/2010/main" val="19812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32E0D-32D1-3D19-282D-964A249BC0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A50508-0911-0D93-22B1-193FFC085104}"/>
              </a:ext>
            </a:extLst>
          </p:cNvPr>
          <p:cNvSpPr txBox="1"/>
          <p:nvPr/>
        </p:nvSpPr>
        <p:spPr>
          <a:xfrm>
            <a:off x="1529255" y="1954925"/>
            <a:ext cx="8867101" cy="2369880"/>
          </a:xfrm>
          <a:prstGeom prst="rect">
            <a:avLst/>
          </a:prstGeom>
          <a:noFill/>
        </p:spPr>
        <p:txBody>
          <a:bodyPr wrap="square" rtlCol="0">
            <a:spAutoFit/>
          </a:bodyPr>
          <a:lstStyle/>
          <a:p>
            <a:r>
              <a:rPr lang="en-US" sz="4000" b="1" dirty="0"/>
              <a:t>“For sin will have no dominion over you, since you are not under law but under grace.”</a:t>
            </a:r>
          </a:p>
          <a:p>
            <a:pPr algn="r"/>
            <a:r>
              <a:rPr lang="en-US" sz="2800" b="1" dirty="0"/>
              <a:t>Romans 6:14</a:t>
            </a:r>
          </a:p>
        </p:txBody>
      </p:sp>
    </p:spTree>
    <p:extLst>
      <p:ext uri="{BB962C8B-B14F-4D97-AF65-F5344CB8AC3E}">
        <p14:creationId xmlns:p14="http://schemas.microsoft.com/office/powerpoint/2010/main" val="388495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0F059-921D-D22E-0172-3F0B2CCA8C8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28CAF5-E65D-649A-09E9-7698DBC919DE}"/>
              </a:ext>
            </a:extLst>
          </p:cNvPr>
          <p:cNvSpPr txBox="1"/>
          <p:nvPr/>
        </p:nvSpPr>
        <p:spPr>
          <a:xfrm>
            <a:off x="1350579" y="1229711"/>
            <a:ext cx="9490842" cy="2985433"/>
          </a:xfrm>
          <a:prstGeom prst="rect">
            <a:avLst/>
          </a:prstGeom>
          <a:noFill/>
        </p:spPr>
        <p:txBody>
          <a:bodyPr wrap="square" rtlCol="0">
            <a:spAutoFit/>
          </a:bodyPr>
          <a:lstStyle/>
          <a:p>
            <a:r>
              <a:rPr lang="en-US" sz="4000" b="1" dirty="0"/>
              <a:t>“As a father shows compassion to his children, so the LORD shows compassion to those who fear Him. For He knows our frame; He remembers that we are dust.”</a:t>
            </a:r>
          </a:p>
          <a:p>
            <a:pPr algn="r"/>
            <a:r>
              <a:rPr lang="en-US" sz="2800" b="1" dirty="0"/>
              <a:t>Psalms 103:13-14</a:t>
            </a:r>
          </a:p>
        </p:txBody>
      </p:sp>
    </p:spTree>
    <p:extLst>
      <p:ext uri="{BB962C8B-B14F-4D97-AF65-F5344CB8AC3E}">
        <p14:creationId xmlns:p14="http://schemas.microsoft.com/office/powerpoint/2010/main" val="250508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 looking at a person in the clouds&#10;&#10;AI-generated content may be incorrect.">
            <a:extLst>
              <a:ext uri="{FF2B5EF4-FFF2-40B4-BE49-F238E27FC236}">
                <a16:creationId xmlns:a16="http://schemas.microsoft.com/office/drawing/2014/main" id="{6468B74E-DF74-1729-62E1-17DFF0816677}"/>
              </a:ext>
            </a:extLst>
          </p:cNvPr>
          <p:cNvPicPr>
            <a:picLocks noChangeAspect="1"/>
          </p:cNvPicPr>
          <p:nvPr/>
        </p:nvPicPr>
        <p:blipFill>
          <a:blip r:embed="rId2"/>
          <a:stretch>
            <a:fillRect/>
          </a:stretch>
        </p:blipFill>
        <p:spPr>
          <a:xfrm>
            <a:off x="3810000" y="0"/>
            <a:ext cx="4572000" cy="6858000"/>
          </a:xfrm>
          <a:prstGeom prst="rect">
            <a:avLst/>
          </a:prstGeom>
        </p:spPr>
      </p:pic>
    </p:spTree>
    <p:extLst>
      <p:ext uri="{BB962C8B-B14F-4D97-AF65-F5344CB8AC3E}">
        <p14:creationId xmlns:p14="http://schemas.microsoft.com/office/powerpoint/2010/main" val="413243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98D1-C988-1379-4711-3E1587E8460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44082E-063D-3421-2FC8-604EF49B60D5}"/>
              </a:ext>
            </a:extLst>
          </p:cNvPr>
          <p:cNvSpPr txBox="1"/>
          <p:nvPr/>
        </p:nvSpPr>
        <p:spPr>
          <a:xfrm>
            <a:off x="1087821" y="1403131"/>
            <a:ext cx="9727324" cy="2985433"/>
          </a:xfrm>
          <a:prstGeom prst="rect">
            <a:avLst/>
          </a:prstGeom>
          <a:noFill/>
        </p:spPr>
        <p:txBody>
          <a:bodyPr wrap="square" rtlCol="0">
            <a:spAutoFit/>
          </a:bodyPr>
          <a:lstStyle/>
          <a:p>
            <a:r>
              <a:rPr lang="en-US" sz="4000" b="1" dirty="0"/>
              <a:t>“But if we walk in the light, as he is in the light, we have fellowship with one another, and the blood of Jesus his Son cleanses us from all sin.”</a:t>
            </a:r>
          </a:p>
          <a:p>
            <a:pPr algn="r"/>
            <a:r>
              <a:rPr lang="en-US" sz="2800" b="1" dirty="0"/>
              <a:t>1 John 1:7</a:t>
            </a:r>
          </a:p>
        </p:txBody>
      </p:sp>
    </p:spTree>
    <p:extLst>
      <p:ext uri="{BB962C8B-B14F-4D97-AF65-F5344CB8AC3E}">
        <p14:creationId xmlns:p14="http://schemas.microsoft.com/office/powerpoint/2010/main" val="13873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7B47-F032-E314-7E36-0C82157B29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1FFD1F-C536-0F81-076B-BDD812E6C8AA}"/>
              </a:ext>
            </a:extLst>
          </p:cNvPr>
          <p:cNvSpPr txBox="1"/>
          <p:nvPr/>
        </p:nvSpPr>
        <p:spPr>
          <a:xfrm>
            <a:off x="1620227" y="2065283"/>
            <a:ext cx="8951546" cy="1754326"/>
          </a:xfrm>
          <a:prstGeom prst="rect">
            <a:avLst/>
          </a:prstGeom>
          <a:noFill/>
        </p:spPr>
        <p:txBody>
          <a:bodyPr wrap="square" rtlCol="0">
            <a:spAutoFit/>
          </a:bodyPr>
          <a:lstStyle/>
          <a:p>
            <a:pPr algn="ctr"/>
            <a:r>
              <a:rPr lang="en-US" sz="5400" b="1" dirty="0"/>
              <a:t>How can I go to God </a:t>
            </a:r>
          </a:p>
          <a:p>
            <a:pPr algn="ctr"/>
            <a:r>
              <a:rPr lang="en-US" sz="5400" b="1" dirty="0"/>
              <a:t>when I know I’m dirty?</a:t>
            </a:r>
            <a:endParaRPr lang="en-US" sz="5400" dirty="0"/>
          </a:p>
        </p:txBody>
      </p:sp>
    </p:spTree>
    <p:extLst>
      <p:ext uri="{BB962C8B-B14F-4D97-AF65-F5344CB8AC3E}">
        <p14:creationId xmlns:p14="http://schemas.microsoft.com/office/powerpoint/2010/main" val="265490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21AF-6E7A-1E2A-331F-EED3794803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7D2CB1-1E9D-9CF4-7602-FEB5D4C5689F}"/>
              </a:ext>
            </a:extLst>
          </p:cNvPr>
          <p:cNvSpPr txBox="1"/>
          <p:nvPr/>
        </p:nvSpPr>
        <p:spPr>
          <a:xfrm>
            <a:off x="1115243" y="2038648"/>
            <a:ext cx="9961513" cy="2369880"/>
          </a:xfrm>
          <a:prstGeom prst="rect">
            <a:avLst/>
          </a:prstGeom>
          <a:noFill/>
        </p:spPr>
        <p:txBody>
          <a:bodyPr wrap="square" rtlCol="0">
            <a:spAutoFit/>
          </a:bodyPr>
          <a:lstStyle/>
          <a:p>
            <a:r>
              <a:rPr lang="en-US" sz="4000" b="1" dirty="0"/>
              <a:t>“Let us then with confidence draw near to the throne of grace, that we may receive mercy and find grace to help in time of need.”</a:t>
            </a:r>
          </a:p>
          <a:p>
            <a:pPr algn="r"/>
            <a:r>
              <a:rPr lang="en-US" sz="2800" b="1" dirty="0"/>
              <a:t>Hebrews 4:16</a:t>
            </a:r>
          </a:p>
        </p:txBody>
      </p:sp>
    </p:spTree>
    <p:extLst>
      <p:ext uri="{BB962C8B-B14F-4D97-AF65-F5344CB8AC3E}">
        <p14:creationId xmlns:p14="http://schemas.microsoft.com/office/powerpoint/2010/main" val="255596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5D27-22EE-4D75-8229-7DE4C792D1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6BD4C0-1D05-F73A-E48A-3CD285FA0D90}"/>
              </a:ext>
            </a:extLst>
          </p:cNvPr>
          <p:cNvSpPr txBox="1"/>
          <p:nvPr/>
        </p:nvSpPr>
        <p:spPr>
          <a:xfrm>
            <a:off x="1203340" y="853057"/>
            <a:ext cx="9832522" cy="5016758"/>
          </a:xfrm>
          <a:prstGeom prst="rect">
            <a:avLst/>
          </a:prstGeom>
          <a:noFill/>
        </p:spPr>
        <p:txBody>
          <a:bodyPr wrap="square" rtlCol="0">
            <a:spAutoFit/>
          </a:bodyPr>
          <a:lstStyle/>
          <a:p>
            <a:r>
              <a:rPr lang="en-US" sz="4000" b="1" dirty="0"/>
              <a:t>“And you, who were dead in your trespasses and the uncircumcision of your flesh, God made alive together with him, having forgiven us all our trespasses, by canceling the record of debt that stood against us with its legal demands. This he set aside, nailing it to the cross.”</a:t>
            </a:r>
          </a:p>
          <a:p>
            <a:pPr algn="r"/>
            <a:r>
              <a:rPr lang="en-US" sz="2800" b="1" dirty="0"/>
              <a:t>Colossians 2:13-14</a:t>
            </a:r>
          </a:p>
        </p:txBody>
      </p:sp>
    </p:spTree>
    <p:extLst>
      <p:ext uri="{BB962C8B-B14F-4D97-AF65-F5344CB8AC3E}">
        <p14:creationId xmlns:p14="http://schemas.microsoft.com/office/powerpoint/2010/main" val="26601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7757E-E14A-1516-1CD7-51E92D9ABA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05DB90-BD55-4A30-5B59-FAE0FCA96CE7}"/>
              </a:ext>
            </a:extLst>
          </p:cNvPr>
          <p:cNvSpPr txBox="1"/>
          <p:nvPr/>
        </p:nvSpPr>
        <p:spPr>
          <a:xfrm>
            <a:off x="0" y="1907628"/>
            <a:ext cx="12192000" cy="1938992"/>
          </a:xfrm>
          <a:prstGeom prst="rect">
            <a:avLst/>
          </a:prstGeom>
          <a:noFill/>
        </p:spPr>
        <p:txBody>
          <a:bodyPr wrap="square" rtlCol="0">
            <a:spAutoFit/>
          </a:bodyPr>
          <a:lstStyle/>
          <a:p>
            <a:pPr algn="ctr"/>
            <a:r>
              <a:rPr lang="en-US" sz="6000" b="1" dirty="0"/>
              <a:t>So, what does God see </a:t>
            </a:r>
          </a:p>
          <a:p>
            <a:pPr algn="ctr"/>
            <a:r>
              <a:rPr lang="en-US" sz="6000" b="1" dirty="0"/>
              <a:t>when He looks at you?</a:t>
            </a:r>
            <a:endParaRPr lang="en-US" sz="6000" dirty="0"/>
          </a:p>
        </p:txBody>
      </p:sp>
    </p:spTree>
    <p:extLst>
      <p:ext uri="{BB962C8B-B14F-4D97-AF65-F5344CB8AC3E}">
        <p14:creationId xmlns:p14="http://schemas.microsoft.com/office/powerpoint/2010/main" val="4223584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F9142-F4EC-BB1A-EB2E-CB6BCB3EDA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955DCF-1EBD-322A-DFA8-8598F9CF42A1}"/>
              </a:ext>
            </a:extLst>
          </p:cNvPr>
          <p:cNvSpPr txBox="1"/>
          <p:nvPr/>
        </p:nvSpPr>
        <p:spPr>
          <a:xfrm>
            <a:off x="1261241" y="2207172"/>
            <a:ext cx="9680028" cy="1938992"/>
          </a:xfrm>
          <a:prstGeom prst="rect">
            <a:avLst/>
          </a:prstGeom>
          <a:noFill/>
        </p:spPr>
        <p:txBody>
          <a:bodyPr wrap="square" rtlCol="0">
            <a:spAutoFit/>
          </a:bodyPr>
          <a:lstStyle/>
          <a:p>
            <a:r>
              <a:rPr lang="en-US" sz="4000" b="1" dirty="0"/>
              <a:t>“As far as the east is from the west, so far does he remove our transgressions from us.”</a:t>
            </a:r>
          </a:p>
          <a:p>
            <a:pPr algn="r"/>
            <a:r>
              <a:rPr lang="en-US" sz="4000" b="1" dirty="0"/>
              <a:t>Psalms 103:12</a:t>
            </a:r>
          </a:p>
        </p:txBody>
      </p:sp>
    </p:spTree>
    <p:extLst>
      <p:ext uri="{BB962C8B-B14F-4D97-AF65-F5344CB8AC3E}">
        <p14:creationId xmlns:p14="http://schemas.microsoft.com/office/powerpoint/2010/main" val="193249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48C64-B285-692E-5BDE-D009C9D7E4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8F16A1-6EF9-FD09-B50D-78297F78057F}"/>
              </a:ext>
            </a:extLst>
          </p:cNvPr>
          <p:cNvSpPr txBox="1"/>
          <p:nvPr/>
        </p:nvSpPr>
        <p:spPr>
          <a:xfrm>
            <a:off x="1056290" y="1008993"/>
            <a:ext cx="10058400" cy="4370427"/>
          </a:xfrm>
          <a:prstGeom prst="rect">
            <a:avLst/>
          </a:prstGeom>
          <a:noFill/>
        </p:spPr>
        <p:txBody>
          <a:bodyPr wrap="square" rtlCol="0">
            <a:spAutoFit/>
          </a:bodyPr>
          <a:lstStyle/>
          <a:p>
            <a:pPr algn="ctr"/>
            <a:r>
              <a:rPr lang="en-US" sz="6000" b="1" dirty="0"/>
              <a:t>Our Big Idea:</a:t>
            </a:r>
          </a:p>
          <a:p>
            <a:pPr algn="ctr"/>
            <a:endParaRPr lang="en-US" dirty="0"/>
          </a:p>
          <a:p>
            <a:pPr algn="ctr"/>
            <a:r>
              <a:rPr lang="en-US" sz="4000" dirty="0"/>
              <a:t>When we fail and sin, God does not see our sin as a condemnation of us or a reason to abandon us. For those who trust in Christ, God sees a saved, redeemed, and clean child of God, saved by the blood of Jesus Christ.</a:t>
            </a:r>
          </a:p>
        </p:txBody>
      </p:sp>
    </p:spTree>
    <p:extLst>
      <p:ext uri="{BB962C8B-B14F-4D97-AF65-F5344CB8AC3E}">
        <p14:creationId xmlns:p14="http://schemas.microsoft.com/office/powerpoint/2010/main" val="1684983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45751-30B4-DB47-9710-956BDDC7AB35}"/>
            </a:ext>
          </a:extLst>
        </p:cNvPr>
        <p:cNvGrpSpPr/>
        <p:nvPr/>
      </p:nvGrpSpPr>
      <p:grpSpPr>
        <a:xfrm>
          <a:off x="0" y="0"/>
          <a:ext cx="0" cy="0"/>
          <a:chOff x="0" y="0"/>
          <a:chExt cx="0" cy="0"/>
        </a:xfrm>
      </p:grpSpPr>
      <p:pic>
        <p:nvPicPr>
          <p:cNvPr id="3" name="Picture 2" descr="A painting of a person looking at a person in the clouds&#10;&#10;AI-generated content may be incorrect.">
            <a:extLst>
              <a:ext uri="{FF2B5EF4-FFF2-40B4-BE49-F238E27FC236}">
                <a16:creationId xmlns:a16="http://schemas.microsoft.com/office/drawing/2014/main" id="{5934BB33-09E9-D2F6-F957-FFB620020EF4}"/>
              </a:ext>
            </a:extLst>
          </p:cNvPr>
          <p:cNvPicPr>
            <a:picLocks noChangeAspect="1"/>
          </p:cNvPicPr>
          <p:nvPr/>
        </p:nvPicPr>
        <p:blipFill>
          <a:blip r:embed="rId2"/>
          <a:stretch>
            <a:fillRect/>
          </a:stretch>
        </p:blipFill>
        <p:spPr>
          <a:xfrm>
            <a:off x="3810000" y="0"/>
            <a:ext cx="4572000" cy="6858000"/>
          </a:xfrm>
          <a:prstGeom prst="rect">
            <a:avLst/>
          </a:prstGeom>
        </p:spPr>
      </p:pic>
    </p:spTree>
    <p:extLst>
      <p:ext uri="{BB962C8B-B14F-4D97-AF65-F5344CB8AC3E}">
        <p14:creationId xmlns:p14="http://schemas.microsoft.com/office/powerpoint/2010/main" val="2162047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7ECC-6494-EA3C-456C-1F7A2B176B9D}"/>
            </a:ext>
          </a:extLst>
        </p:cNvPr>
        <p:cNvGrpSpPr/>
        <p:nvPr/>
      </p:nvGrpSpPr>
      <p:grpSpPr>
        <a:xfrm>
          <a:off x="0" y="0"/>
          <a:ext cx="0" cy="0"/>
          <a:chOff x="0" y="0"/>
          <a:chExt cx="0" cy="0"/>
        </a:xfrm>
      </p:grpSpPr>
    </p:spTree>
    <p:extLst>
      <p:ext uri="{BB962C8B-B14F-4D97-AF65-F5344CB8AC3E}">
        <p14:creationId xmlns:p14="http://schemas.microsoft.com/office/powerpoint/2010/main" val="1085842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F05E4-51B4-A65F-88AC-440BFC618695}"/>
            </a:ext>
          </a:extLst>
        </p:cNvPr>
        <p:cNvGrpSpPr/>
        <p:nvPr/>
      </p:nvGrpSpPr>
      <p:grpSpPr>
        <a:xfrm>
          <a:off x="0" y="0"/>
          <a:ext cx="0" cy="0"/>
          <a:chOff x="0" y="0"/>
          <a:chExt cx="0" cy="0"/>
        </a:xfrm>
      </p:grpSpPr>
    </p:spTree>
    <p:extLst>
      <p:ext uri="{BB962C8B-B14F-4D97-AF65-F5344CB8AC3E}">
        <p14:creationId xmlns:p14="http://schemas.microsoft.com/office/powerpoint/2010/main" val="155068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510E0-4402-8873-25E9-8915AFBE609A}"/>
              </a:ext>
            </a:extLst>
          </p:cNvPr>
          <p:cNvSpPr txBox="1"/>
          <p:nvPr/>
        </p:nvSpPr>
        <p:spPr>
          <a:xfrm>
            <a:off x="1174865" y="920621"/>
            <a:ext cx="9842269" cy="5016758"/>
          </a:xfrm>
          <a:prstGeom prst="rect">
            <a:avLst/>
          </a:prstGeom>
          <a:noFill/>
        </p:spPr>
        <p:txBody>
          <a:bodyPr wrap="square" rtlCol="0">
            <a:spAutoFit/>
          </a:bodyPr>
          <a:lstStyle/>
          <a:p>
            <a:r>
              <a:rPr lang="en-US" sz="4000" b="1" dirty="0"/>
              <a:t>““Then he showed me Joshua the high priest standing before the angel of the LORD, and Satan standing at his right hand to accuse him. And the LORD said to Satan, ‘The LORD rebuke you, O Satan! The LORD who has chosen Jerusalem rebuke you! Is not this a brand plucked from the fire?’</a:t>
            </a:r>
            <a:endParaRPr lang="en-US" sz="4000" dirty="0"/>
          </a:p>
        </p:txBody>
      </p:sp>
    </p:spTree>
    <p:extLst>
      <p:ext uri="{BB962C8B-B14F-4D97-AF65-F5344CB8AC3E}">
        <p14:creationId xmlns:p14="http://schemas.microsoft.com/office/powerpoint/2010/main" val="228829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7A9B3D-6F67-8665-8BDD-1A5CBBCE363E}"/>
              </a:ext>
            </a:extLst>
          </p:cNvPr>
          <p:cNvSpPr txBox="1"/>
          <p:nvPr/>
        </p:nvSpPr>
        <p:spPr>
          <a:xfrm>
            <a:off x="1340546" y="920621"/>
            <a:ext cx="9837205" cy="5016758"/>
          </a:xfrm>
          <a:prstGeom prst="rect">
            <a:avLst/>
          </a:prstGeom>
          <a:noFill/>
        </p:spPr>
        <p:txBody>
          <a:bodyPr wrap="square" rtlCol="0">
            <a:spAutoFit/>
          </a:bodyPr>
          <a:lstStyle/>
          <a:p>
            <a:r>
              <a:rPr lang="en-US" sz="4000" b="1" dirty="0"/>
              <a:t>Now Joshua was standing before the angel, clothed with filthy garments. And the angel said to those who were standing before him, ‘Remove the filthy garments from him.’ And to him he said, ‘Behold, I have taken your iniquity away from you, and I will clothe you with pure vestments.’</a:t>
            </a:r>
            <a:endParaRPr lang="en-US" sz="4000" dirty="0"/>
          </a:p>
        </p:txBody>
      </p:sp>
    </p:spTree>
    <p:extLst>
      <p:ext uri="{BB962C8B-B14F-4D97-AF65-F5344CB8AC3E}">
        <p14:creationId xmlns:p14="http://schemas.microsoft.com/office/powerpoint/2010/main" val="271629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E99D0-6CF1-73DF-F9B8-8B43D90CB6B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E1DCEA-592C-5F24-1F67-5C6D205F77EF}"/>
              </a:ext>
            </a:extLst>
          </p:cNvPr>
          <p:cNvSpPr txBox="1"/>
          <p:nvPr/>
        </p:nvSpPr>
        <p:spPr>
          <a:xfrm>
            <a:off x="1303283" y="1843950"/>
            <a:ext cx="9585434" cy="3170099"/>
          </a:xfrm>
          <a:prstGeom prst="rect">
            <a:avLst/>
          </a:prstGeom>
          <a:noFill/>
        </p:spPr>
        <p:txBody>
          <a:bodyPr wrap="square" rtlCol="0">
            <a:spAutoFit/>
          </a:bodyPr>
          <a:lstStyle/>
          <a:p>
            <a:r>
              <a:rPr lang="en-US" sz="4000" b="1" dirty="0"/>
              <a:t>And I said, ‘Let them put a clean turban on his head.’ So they put a clean turban on his head and clothed him with garments. And the angel of the LORD was standing by.”“</a:t>
            </a:r>
            <a:endParaRPr lang="en-US" sz="4000" dirty="0"/>
          </a:p>
        </p:txBody>
      </p:sp>
    </p:spTree>
    <p:extLst>
      <p:ext uri="{BB962C8B-B14F-4D97-AF65-F5344CB8AC3E}">
        <p14:creationId xmlns:p14="http://schemas.microsoft.com/office/powerpoint/2010/main" val="201186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C08B-952C-6132-7EC9-7632529481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9005A6E-5067-D602-D755-AC8929E53FD1}"/>
              </a:ext>
            </a:extLst>
          </p:cNvPr>
          <p:cNvSpPr txBox="1"/>
          <p:nvPr/>
        </p:nvSpPr>
        <p:spPr>
          <a:xfrm>
            <a:off x="1524000" y="2459504"/>
            <a:ext cx="9144000" cy="1938992"/>
          </a:xfrm>
          <a:prstGeom prst="rect">
            <a:avLst/>
          </a:prstGeom>
          <a:noFill/>
        </p:spPr>
        <p:txBody>
          <a:bodyPr wrap="square" rtlCol="0">
            <a:spAutoFit/>
          </a:bodyPr>
          <a:lstStyle/>
          <a:p>
            <a:pPr algn="ctr"/>
            <a:r>
              <a:rPr lang="en-US" sz="6000" b="1" dirty="0"/>
              <a:t>What does God see when He looks at you?</a:t>
            </a:r>
            <a:endParaRPr lang="en-US" sz="6000" dirty="0"/>
          </a:p>
        </p:txBody>
      </p:sp>
    </p:spTree>
    <p:extLst>
      <p:ext uri="{BB962C8B-B14F-4D97-AF65-F5344CB8AC3E}">
        <p14:creationId xmlns:p14="http://schemas.microsoft.com/office/powerpoint/2010/main" val="287233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EEFF-F1FF-D281-C6AB-523C3523E6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D5AAD2-A521-605C-A0FE-9C6FCF632919}"/>
              </a:ext>
            </a:extLst>
          </p:cNvPr>
          <p:cNvSpPr txBox="1"/>
          <p:nvPr/>
        </p:nvSpPr>
        <p:spPr>
          <a:xfrm>
            <a:off x="680545" y="2459504"/>
            <a:ext cx="10830910" cy="1938992"/>
          </a:xfrm>
          <a:prstGeom prst="rect">
            <a:avLst/>
          </a:prstGeom>
          <a:noFill/>
        </p:spPr>
        <p:txBody>
          <a:bodyPr wrap="square" rtlCol="0">
            <a:spAutoFit/>
          </a:bodyPr>
          <a:lstStyle/>
          <a:p>
            <a:pPr algn="ctr"/>
            <a:r>
              <a:rPr lang="en-US" sz="6000" b="1" dirty="0"/>
              <a:t>How can I go to God </a:t>
            </a:r>
          </a:p>
          <a:p>
            <a:pPr algn="ctr"/>
            <a:r>
              <a:rPr lang="en-US" sz="6000" b="1" dirty="0"/>
              <a:t>when I know I’m not clean?</a:t>
            </a:r>
            <a:endParaRPr lang="en-US" sz="6000" dirty="0"/>
          </a:p>
        </p:txBody>
      </p:sp>
    </p:spTree>
    <p:extLst>
      <p:ext uri="{BB962C8B-B14F-4D97-AF65-F5344CB8AC3E}">
        <p14:creationId xmlns:p14="http://schemas.microsoft.com/office/powerpoint/2010/main" val="54054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064B99-3F16-C678-AE2B-1E6F6DFAE977}"/>
              </a:ext>
            </a:extLst>
          </p:cNvPr>
          <p:cNvSpPr txBox="1"/>
          <p:nvPr/>
        </p:nvSpPr>
        <p:spPr>
          <a:xfrm>
            <a:off x="1996965" y="2530365"/>
            <a:ext cx="8198069" cy="2369880"/>
          </a:xfrm>
          <a:prstGeom prst="rect">
            <a:avLst/>
          </a:prstGeom>
          <a:noFill/>
        </p:spPr>
        <p:txBody>
          <a:bodyPr wrap="square" rtlCol="0">
            <a:spAutoFit/>
          </a:bodyPr>
          <a:lstStyle/>
          <a:p>
            <a:r>
              <a:rPr lang="en-US" sz="4000" b="1" dirty="0"/>
              <a:t>Now Joshua was standing before the angel, clothed with filthy garments.</a:t>
            </a:r>
          </a:p>
          <a:p>
            <a:endParaRPr lang="en-US" sz="4000" b="1" dirty="0"/>
          </a:p>
          <a:p>
            <a:pPr algn="r"/>
            <a:r>
              <a:rPr lang="en-US" sz="2800" dirty="0"/>
              <a:t>Zechariah 3:3</a:t>
            </a:r>
          </a:p>
        </p:txBody>
      </p:sp>
    </p:spTree>
    <p:extLst>
      <p:ext uri="{BB962C8B-B14F-4D97-AF65-F5344CB8AC3E}">
        <p14:creationId xmlns:p14="http://schemas.microsoft.com/office/powerpoint/2010/main" val="322387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337E7F-CBDA-6D8A-2B1E-21AEB98B080D}"/>
              </a:ext>
            </a:extLst>
          </p:cNvPr>
          <p:cNvSpPr txBox="1"/>
          <p:nvPr/>
        </p:nvSpPr>
        <p:spPr>
          <a:xfrm>
            <a:off x="3791539" y="1970689"/>
            <a:ext cx="4608921" cy="2369880"/>
          </a:xfrm>
          <a:prstGeom prst="rect">
            <a:avLst/>
          </a:prstGeom>
          <a:noFill/>
        </p:spPr>
        <p:txBody>
          <a:bodyPr wrap="square" rtlCol="0">
            <a:spAutoFit/>
          </a:bodyPr>
          <a:lstStyle/>
          <a:p>
            <a:pPr algn="ctr"/>
            <a:r>
              <a:rPr lang="en-US" sz="4000" b="1" dirty="0"/>
              <a:t>…and Satan standing at his right hand to accuse him.</a:t>
            </a:r>
          </a:p>
          <a:p>
            <a:pPr algn="r"/>
            <a:r>
              <a:rPr lang="en-US" sz="2800" b="1" dirty="0"/>
              <a:t>Verse 1</a:t>
            </a:r>
            <a:endParaRPr lang="en-US" sz="2800" dirty="0"/>
          </a:p>
        </p:txBody>
      </p:sp>
    </p:spTree>
    <p:extLst>
      <p:ext uri="{BB962C8B-B14F-4D97-AF65-F5344CB8AC3E}">
        <p14:creationId xmlns:p14="http://schemas.microsoft.com/office/powerpoint/2010/main" val="3025105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445</TotalTime>
  <Words>665</Words>
  <Application>Microsoft Office PowerPoint</Application>
  <PresentationFormat>Widescreen</PresentationFormat>
  <Paragraphs>48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 McCaig</dc:creator>
  <cp:lastModifiedBy>Buddy McCaig</cp:lastModifiedBy>
  <cp:revision>95</cp:revision>
  <dcterms:created xsi:type="dcterms:W3CDTF">2022-05-18T14:19:14Z</dcterms:created>
  <dcterms:modified xsi:type="dcterms:W3CDTF">2026-05-15T15:20:23Z</dcterms:modified>
</cp:coreProperties>
</file>