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2" r:id="rId4"/>
    <p:sldId id="263" r:id="rId5"/>
    <p:sldId id="264" r:id="rId6"/>
    <p:sldId id="265" r:id="rId7"/>
    <p:sldId id="266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B1CD8-2D9B-5664-0516-BACA717FE3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08940A-B9EC-E6C9-8AA7-E0EFD47A7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783AA-3C11-BAEB-95FF-A30AA6F74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C9E1-979C-464A-ABD7-94DF471878B0}" type="datetimeFigureOut">
              <a:rPr lang="en-US" smtClean="0"/>
              <a:t>11/30/24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469420-E66D-09D1-D7B8-C9E197CB3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2AE43-9E0A-2E01-BC14-A7FDEC819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1B20-4A27-6E43-82C3-01B5CEF74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32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968DE-7E3C-E7A2-140D-BF052CF54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29AED3-6527-7FB2-8025-4011F58D7C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0BCDB-9AAF-0AF5-2D0E-94DBA70C8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C9E1-979C-464A-ABD7-94DF471878B0}" type="datetimeFigureOut">
              <a:rPr lang="en-US" smtClean="0"/>
              <a:t>11/30/24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82D02-7B5F-F804-40DD-0B5BD0906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21DD2-2071-1820-B75B-8F01822A8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1B20-4A27-6E43-82C3-01B5CEF74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70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F50963-6785-78D6-CD2D-3661DD681F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8CF4E1-7716-17A6-7EA7-EC048DAFB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C2605-2DF0-66A6-5167-F45FC09EC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C9E1-979C-464A-ABD7-94DF471878B0}" type="datetimeFigureOut">
              <a:rPr lang="en-US" smtClean="0"/>
              <a:t>11/30/24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722B0-0097-4BF5-8CEF-19D2825D0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06FEE9-9013-477A-E1C5-8318CDCDA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1B20-4A27-6E43-82C3-01B5CEF74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79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89207-082D-00A2-6D57-7A925D56F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E2E37-6834-3782-FE64-5A07968BE1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9E964-0979-74EA-3511-0722627E3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C9E1-979C-464A-ABD7-94DF471878B0}" type="datetimeFigureOut">
              <a:rPr lang="en-US" smtClean="0"/>
              <a:t>11/30/24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CC23D-0F89-A9C2-B41D-0EC969054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5C3EE-9FD7-FD4B-A06D-D7EBCA767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1B20-4A27-6E43-82C3-01B5CEF74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83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3FD10-1BC2-89B9-C73D-A44052472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C8D26-3295-2521-4DC7-591D47FF3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373F1D-0829-47A4-79F2-B0EBABF77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C9E1-979C-464A-ABD7-94DF471878B0}" type="datetimeFigureOut">
              <a:rPr lang="en-US" smtClean="0"/>
              <a:t>11/30/24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52E97-9157-517F-01FB-2D77E728D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288C3-1608-0F6C-31FC-FD95674A9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1B20-4A27-6E43-82C3-01B5CEF74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626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4A23F-9B0E-BCE8-36EE-08B65E8E7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8AD83-8E80-BCAF-026B-B469C82A45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B015A9-FE73-6567-87ED-CE54043186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31E02F-EAB8-A9EF-6A38-3177DC875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C9E1-979C-464A-ABD7-94DF471878B0}" type="datetimeFigureOut">
              <a:rPr lang="en-US" smtClean="0"/>
              <a:t>11/30/24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7781BA-1EA9-CA8C-5C66-21E40A1A3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F56082-9730-2FA9-ED84-744649C26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1B20-4A27-6E43-82C3-01B5CEF74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38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F0C9C-8E00-AA47-A55E-4F9795788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BDBA94-ED1E-5820-D1E5-B8DB06D48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D673F8-7373-BC25-974A-3DF4633E0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58A2CE-4819-C9B8-DC12-AD7F8A07F4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970AAA-CE0F-B66F-CE0E-55337AC0AD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0CB314-DC12-9203-35F9-A1E06DCF5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C9E1-979C-464A-ABD7-94DF471878B0}" type="datetimeFigureOut">
              <a:rPr lang="en-US" smtClean="0"/>
              <a:t>11/30/24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3CFC5E-4B26-17D6-B6A7-06791D9DC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9802DF-FF07-C276-93C2-D600F9199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1B20-4A27-6E43-82C3-01B5CEF74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8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84A64-9238-2B93-826F-DCA6973FF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C7BAD0-3969-EC70-6290-4A348AF14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C9E1-979C-464A-ABD7-94DF471878B0}" type="datetimeFigureOut">
              <a:rPr lang="en-US" smtClean="0"/>
              <a:t>11/30/24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BB4081-9CE5-9383-2ECA-364B4E1A1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65898E-9AC9-4695-BF8D-C07568884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1B20-4A27-6E43-82C3-01B5CEF74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0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08DA3C-1D8F-75D5-4BAF-01625EA21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C9E1-979C-464A-ABD7-94DF471878B0}" type="datetimeFigureOut">
              <a:rPr lang="en-US" smtClean="0"/>
              <a:t>11/30/24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996B6F-7DAB-C302-BB36-DF15FC0A7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4B7EDA-F97F-6B5F-1209-5E4F7235D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1B20-4A27-6E43-82C3-01B5CEF74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9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F3149-25E6-35F3-2C42-8CE15462B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B872F-54DE-4CD4-E043-01CD75327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0F95E3-4A44-4EC1-B0E4-D8CC1E2C4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666FE0-AE61-96CE-7A73-C2B91680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C9E1-979C-464A-ABD7-94DF471878B0}" type="datetimeFigureOut">
              <a:rPr lang="en-US" smtClean="0"/>
              <a:t>11/30/24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EFE06-5260-72CD-B690-9D21E66B1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475AF5-1475-9046-BCF3-1F69EE624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1B20-4A27-6E43-82C3-01B5CEF74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19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3F443-2C10-5367-07EB-53773308A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7FCBE3-DC88-B045-A933-A3A84FC2DE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1A9F16-74B9-C318-E64D-D4C0ED8B7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341D29-DBFC-0BD8-09CB-742EE776E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EC9E1-979C-464A-ABD7-94DF471878B0}" type="datetimeFigureOut">
              <a:rPr lang="en-US" smtClean="0"/>
              <a:t>11/30/24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B2CE0-A988-8B41-DBBA-C3810011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D39AD-4BBB-9EAE-DA7A-794B56E1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D1B20-4A27-6E43-82C3-01B5CEF74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495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EFA722-54CB-63D6-11BC-EDC490F2D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8AC711-1BC4-BD3E-E0E1-737BB9119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69B60-AD7C-B644-06B3-50D8E79929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EC9E1-979C-464A-ABD7-94DF471878B0}" type="datetimeFigureOut">
              <a:rPr lang="en-US" smtClean="0"/>
              <a:t>11/30/24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4A93F-5118-A385-5EAB-C611CE995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64480-31C5-3346-0BCF-6DDD4E7AA2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D1B20-4A27-6E43-82C3-01B5CEF744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2069F-7F84-DE6B-608D-BF84212D2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6123"/>
            <a:ext cx="10515600" cy="1570221"/>
          </a:xfrm>
        </p:spPr>
        <p:txBody>
          <a:bodyPr/>
          <a:lstStyle/>
          <a:p>
            <a:pPr algn="ctr"/>
            <a:r>
              <a:rPr lang="en-US" b="1" dirty="0">
                <a:latin typeface="Helvetica" pitchFamily="2" charset="0"/>
              </a:rPr>
              <a:t>ADVENT ONE - LOVE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0D0ED-A694-E5E2-CE6F-0F655D2A2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4814"/>
            <a:ext cx="10515600" cy="537078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73831C-7525-7617-97DC-BF34017D2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155" y="1225530"/>
            <a:ext cx="8085689" cy="537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64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D3D6D-776A-6239-091B-D6C1E7302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0D3CC07-EB23-2A9D-3770-E97A9495D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241" y="0"/>
            <a:ext cx="10921518" cy="6825949"/>
          </a:xfrm>
        </p:spPr>
      </p:pic>
    </p:spTree>
    <p:extLst>
      <p:ext uri="{BB962C8B-B14F-4D97-AF65-F5344CB8AC3E}">
        <p14:creationId xmlns:p14="http://schemas.microsoft.com/office/powerpoint/2010/main" val="324105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924EB-A699-3AEB-9EB5-D5E485E57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0A38A5-1EA9-BA1F-4015-198B6B9F6A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814" y="0"/>
            <a:ext cx="10774371" cy="6733983"/>
          </a:xfrm>
        </p:spPr>
      </p:pic>
    </p:spTree>
    <p:extLst>
      <p:ext uri="{BB962C8B-B14F-4D97-AF65-F5344CB8AC3E}">
        <p14:creationId xmlns:p14="http://schemas.microsoft.com/office/powerpoint/2010/main" val="1266229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55CA4-70C0-5EA7-09CD-3D346468C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F2DF76-5D7B-0D23-53AF-2F95F8EF57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4307" y="43384"/>
            <a:ext cx="10903385" cy="6814616"/>
          </a:xfrm>
        </p:spPr>
      </p:pic>
    </p:spTree>
    <p:extLst>
      <p:ext uri="{BB962C8B-B14F-4D97-AF65-F5344CB8AC3E}">
        <p14:creationId xmlns:p14="http://schemas.microsoft.com/office/powerpoint/2010/main" val="3696274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CC384-0625-7149-C670-73C2CB250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F2A5FC-9A4E-1E2E-AFBA-9909D3FD46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0"/>
            <a:ext cx="10972799" cy="6858000"/>
          </a:xfrm>
        </p:spPr>
      </p:pic>
    </p:spTree>
    <p:extLst>
      <p:ext uri="{BB962C8B-B14F-4D97-AF65-F5344CB8AC3E}">
        <p14:creationId xmlns:p14="http://schemas.microsoft.com/office/powerpoint/2010/main" val="778372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867E8-785F-E938-C92E-99B59D675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265AF2-2652-2E65-C30C-61B4E5BEC5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0"/>
            <a:ext cx="10972799" cy="6858000"/>
          </a:xfrm>
        </p:spPr>
      </p:pic>
    </p:spTree>
    <p:extLst>
      <p:ext uri="{BB962C8B-B14F-4D97-AF65-F5344CB8AC3E}">
        <p14:creationId xmlns:p14="http://schemas.microsoft.com/office/powerpoint/2010/main" val="4077044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D3397-5A03-EDF0-7542-AA556C5FF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E8E4B5-DE83-A74B-B9EC-403D99AA69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8841" y="0"/>
            <a:ext cx="10995090" cy="6871933"/>
          </a:xfrm>
        </p:spPr>
      </p:pic>
    </p:spTree>
    <p:extLst>
      <p:ext uri="{BB962C8B-B14F-4D97-AF65-F5344CB8AC3E}">
        <p14:creationId xmlns:p14="http://schemas.microsoft.com/office/powerpoint/2010/main" val="2811748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37716-8621-9E83-43AC-76D4D0CE6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8E57A9-7B20-B798-9C67-62380ED46E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945" y="50840"/>
            <a:ext cx="10810109" cy="6756319"/>
          </a:xfrm>
        </p:spPr>
      </p:pic>
    </p:spTree>
    <p:extLst>
      <p:ext uri="{BB962C8B-B14F-4D97-AF65-F5344CB8AC3E}">
        <p14:creationId xmlns:p14="http://schemas.microsoft.com/office/powerpoint/2010/main" val="2327367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BB0FE-2EFD-B333-6B18-D44A051A1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D02C5D-449C-2D32-95AA-175492F763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775" y="0"/>
            <a:ext cx="10978449" cy="6861531"/>
          </a:xfrm>
        </p:spPr>
      </p:pic>
    </p:spTree>
    <p:extLst>
      <p:ext uri="{BB962C8B-B14F-4D97-AF65-F5344CB8AC3E}">
        <p14:creationId xmlns:p14="http://schemas.microsoft.com/office/powerpoint/2010/main" val="1074895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</Words>
  <Application>Microsoft Macintosh PowerPoint</Application>
  <PresentationFormat>Widescreen</PresentationFormat>
  <Paragraphs>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Helvetica</vt:lpstr>
      <vt:lpstr>Office Theme</vt:lpstr>
      <vt:lpstr>ADVENT ONE - LOVE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Faber McMullen</dc:creator>
  <cp:lastModifiedBy>Faber McMullen</cp:lastModifiedBy>
  <cp:revision>1</cp:revision>
  <dcterms:created xsi:type="dcterms:W3CDTF">2024-11-30T21:03:19Z</dcterms:created>
  <dcterms:modified xsi:type="dcterms:W3CDTF">2024-11-30T21:14:15Z</dcterms:modified>
</cp:coreProperties>
</file>