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7" r:id="rId3"/>
    <p:sldId id="259" r:id="rId4"/>
    <p:sldId id="260" r:id="rId5"/>
    <p:sldId id="268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F4F7E-DC94-3E1D-1733-C82CF60D6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3C50CC-C7F0-FB14-ABA3-661899379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F3ACE-18A5-43F9-3232-DBD50C3D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3809C-713D-0302-4075-FBED8BE7A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AFCD8-931F-F664-607B-AC8D0111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09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3503-B2D4-EF84-C9B8-17BEC9F5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233BB-6EBE-06B0-DA38-94F7029CC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9B4EA-6A01-8950-7A0E-27625025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22319-C610-5D75-24E7-F4256C4F6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A01CA-92D8-8384-DBBF-845D0D9A2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A8D04F-1E97-DEEB-877C-FF00E5A5D6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1F9E2-C52B-5031-166A-7F4102D71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4AE26-B44B-9AD5-7974-C7C8BE99B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58CE4-BA52-8BF3-DEF0-D30D726F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9B51E-0CD0-D375-57D1-0A6F4F2A1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3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7A67C-664F-F695-FADE-F8768764F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CD183-8A07-16B2-FFD9-1BCC387C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14844-1120-3913-3D0E-FE8949384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FC0BDF-E3E9-C4F1-A9B9-58677F509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6073E-89D2-CAA4-8AFB-9CD30E722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1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482C-9FD8-4B56-3D62-CA70A1BA8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BD74B-29DF-3F5C-9974-67C11845A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57D85-816A-4960-B765-1E4A06C36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991CF-5540-C557-7D5F-AF5297496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74701-7DEE-79B5-4A6C-5648FA3E1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9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B6CED-EA3F-3A27-1E83-87178D52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C6B4D-11E0-5133-BE13-BC05AB7283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6FB72-6206-816F-8991-7ED076C11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3F383A-5F00-591A-D148-638A3BB91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A7361-118E-569B-2D97-8954879EE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52231-C29F-7112-2221-19B26764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24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F691B-11CB-68A9-4CB1-FA5EADD62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A74E2-BF68-291E-0465-54829E9CF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645224-3D0F-9D14-E88E-06C589AE9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35DA45-FBFA-E208-9111-9291D06CE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739DE-8122-4053-7CCB-147D7A15C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C97BAF-BB01-FBF7-371A-AFBDAC17C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7A81A-ABB3-A0E0-C3D4-57738253C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28F638-06F2-0728-90CB-69743358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40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0BEBE-6088-0EB6-70C7-E89EC548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C6A6D-5EFD-B6B5-44B7-9619E926D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8B765-5B6D-C5E6-8AAA-AADCDD7BE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F6098-AE71-7DD2-5A0A-4FDE5AB8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00FE1-2805-377A-5CDD-31903424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AEBC2-0290-2541-F316-DDB754D1E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5EABA-E6DD-9BA0-95B2-B174C2114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6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29C98-D57A-E4BE-3C59-3D1766389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20FF2-1E94-56DD-F550-19EBE36AC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6A91A-3513-B1C4-B688-D031073FE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1151A-A62E-A74D-13A8-91235C5CE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1E38A7-F570-FD3B-67CC-C70635C20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1FCF0-60F9-711F-ACB2-AEAFD94F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6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7BBBB-11AB-9D8C-5879-9085BA61F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077385-C486-C45F-E55B-8EEBEC23DB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01BD6-424D-B04A-F66A-985F59212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1969D-46BE-1F25-9DA7-1744161FF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CC5739-A063-5E24-757C-BB941DAA9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0E018-97A7-110A-1FB0-DD1925823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7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36B9D9-3F5A-9B1A-6821-695BBE262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E4C0B-C3D9-8D17-E9FC-4B4FE545E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D6EAC-45CA-3AA9-524C-FB10C1F4BA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C630B-370A-9447-83DE-FEF95755AC12}" type="datetimeFigureOut">
              <a:rPr lang="en-US" smtClean="0"/>
              <a:t>5/5/24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EA7DB-986E-B82B-390F-BA60BF9E9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1A038-67C0-7854-A2DA-7D2BEC6E1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0F27E-C34C-5A4A-81D7-0830B2454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5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99CB-30A1-C9BD-2CCE-9BB866C23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F74700A-01E9-9B76-E77D-E94D8B5BC2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876" y="50983"/>
            <a:ext cx="7872248" cy="6756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170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EFED5-D3D3-AFFA-7D79-5C4D99A9A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53902-B4FC-83DA-C27E-61B5BBD7B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i="1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5400" b="1" i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  <a:ea typeface="Calibri" panose="020F0502020204030204" pitchFamily="34" charset="0"/>
                <a:cs typeface="Arial" panose="020B0604020202020204" pitchFamily="34" charset="0"/>
              </a:rPr>
              <a:t>The heavens declare the glory of God; and the firmament </a:t>
            </a:r>
            <a:r>
              <a:rPr lang="en-US" sz="5400" b="1" i="1" kern="10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  <a:ea typeface="Calibri" panose="020F0502020204030204" pitchFamily="34" charset="0"/>
                <a:cs typeface="Arial" panose="020B0604020202020204" pitchFamily="34" charset="0"/>
              </a:rPr>
              <a:t>sheweth</a:t>
            </a:r>
            <a:r>
              <a:rPr lang="en-US" sz="5400" b="1" i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Helvetica" pitchFamily="2" charset="0"/>
                <a:ea typeface="Calibri" panose="020F0502020204030204" pitchFamily="34" charset="0"/>
                <a:cs typeface="Arial" panose="020B0604020202020204" pitchFamily="34" charset="0"/>
              </a:rPr>
              <a:t> his handywork.” (Psalm 19:1 KJV)</a:t>
            </a:r>
            <a:endParaRPr lang="en-US" sz="5400" b="1" kern="100" dirty="0">
              <a:effectLst/>
              <a:highlight>
                <a:srgbClr val="FFFFFF"/>
              </a:highlight>
              <a:latin typeface="Helvetica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9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07462A-E6F8-C9C4-CA03-214A928A82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49" y="86709"/>
            <a:ext cx="6660931" cy="66609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6D33FB0-061C-19CA-2A72-B0861F72A932}"/>
              </a:ext>
            </a:extLst>
          </p:cNvPr>
          <p:cNvSpPr txBox="1"/>
          <p:nvPr/>
        </p:nvSpPr>
        <p:spPr>
          <a:xfrm>
            <a:off x="7367752" y="273268"/>
            <a:ext cx="445638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Closest Star – Proxima Centauri – 40 Trillion Miles Away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6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Milky Way – 200-400 Billion Stars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36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Two Hundred Billion Trillion Stars in the “Observable Universe”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https://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commons.wikimedia.org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/wiki/File:Messier51_sRGB.jpg</a:t>
            </a:r>
          </a:p>
        </p:txBody>
      </p:sp>
    </p:spTree>
    <p:extLst>
      <p:ext uri="{BB962C8B-B14F-4D97-AF65-F5344CB8AC3E}">
        <p14:creationId xmlns:p14="http://schemas.microsoft.com/office/powerpoint/2010/main" val="160821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AB07A-08F2-1D28-34A9-BC9A02CF8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Encouragement is a BIG DEAL in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B0537-0D29-6D60-35BE-9F7C247E8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490"/>
            <a:ext cx="10515600" cy="4663473"/>
          </a:xfrm>
        </p:spPr>
        <p:txBody>
          <a:bodyPr/>
          <a:lstStyle/>
          <a:p>
            <a:pPr marL="0" indent="0">
              <a:buNone/>
            </a:pPr>
            <a:endParaRPr lang="en-US" sz="5400" i="1" kern="0" dirty="0">
              <a:solidFill>
                <a:srgbClr val="000000"/>
              </a:solidFill>
              <a:effectLst/>
              <a:highlight>
                <a:srgbClr val="FFFFFF"/>
              </a:highlight>
              <a:latin typeface="Segoe UI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5400" b="1" i="1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5400" b="1" i="1" kern="100" baseline="30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11 </a:t>
            </a:r>
            <a:r>
              <a:rPr lang="en-US" sz="5400" b="1" i="1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Therefore comfort each other and edify one another, just as you are doing.(1 Thessalonians 5:11 NKJV)</a:t>
            </a:r>
            <a:endParaRPr lang="en-US" sz="5400" b="1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39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E381-DFA8-7E83-29F6-C9FD17B3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7A1D792-1FAB-4315-31CB-2CB328F574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38" y="73572"/>
            <a:ext cx="10591724" cy="632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626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D9D4A9-504E-94C7-E060-DDCA02F172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37" y="526800"/>
            <a:ext cx="5617854" cy="4434084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softEdge rad="265917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33D776-E842-21CF-FAF6-76F9F58E6C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845" y="399391"/>
            <a:ext cx="5918355" cy="4437023"/>
          </a:xfrm>
          <a:prstGeom prst="rect">
            <a:avLst/>
          </a:prstGeom>
          <a:effectLst>
            <a:softEdge rad="196574"/>
          </a:effectLst>
        </p:spPr>
      </p:pic>
    </p:spTree>
    <p:extLst>
      <p:ext uri="{BB962C8B-B14F-4D97-AF65-F5344CB8AC3E}">
        <p14:creationId xmlns:p14="http://schemas.microsoft.com/office/powerpoint/2010/main" val="1791106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66B33-5081-9CF3-4F92-FE917AB1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You’ve </a:t>
            </a:r>
            <a:r>
              <a:rPr lang="en-US" dirty="0" err="1"/>
              <a:t>Gotta</a:t>
            </a:r>
            <a:r>
              <a:rPr lang="en-US" dirty="0"/>
              <a:t> Serve Somebody</a:t>
            </a:r>
            <a:br>
              <a:rPr lang="en-US" dirty="0"/>
            </a:br>
            <a:r>
              <a:rPr lang="en-US" dirty="0"/>
              <a:t>by Bob Dylan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0E89F-26DC-50A5-A9DE-E2A8305B78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3341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[Verse 6]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[you] Might like to wear cotton, might like to wear silk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Might like to drink whiskey, might like to drink milk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might like to eat caviar, you might like to eat bread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be sleeping on the floor, sleeping in a king-sized bed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[Chorus]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you’re going to have to serve somebody, yes indeed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You’re going to have to serve somebody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Well, it may be the devil or it may be the Lord</a:t>
            </a:r>
            <a:b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kern="1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you’re going to have to serve somebody</a:t>
            </a:r>
            <a:endParaRPr lang="en-US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Bob Dylan – Special Rider Music 1979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https://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www.ecosia.org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images?q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</a:t>
            </a:r>
            <a:r>
              <a:rPr lang="en-US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Bob+Dylan&amp;license</a:t>
            </a:r>
            <a:r>
              <a:rPr lang="en-US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=share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13EAA2-9925-F018-9E5F-3FAD68CD2C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9877" y="289035"/>
            <a:ext cx="3009900" cy="180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4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1967E-8160-F1E7-6594-558432A09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822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Helvetica" pitchFamily="2" charset="0"/>
              </a:rPr>
              <a:t>Practical Advice Concerning Godlessness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936B-EBAC-2E5E-E8AF-7D26A9119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8690"/>
            <a:ext cx="10515600" cy="4968273"/>
          </a:xfrm>
        </p:spPr>
        <p:txBody>
          <a:bodyPr>
            <a:normAutofit/>
          </a:bodyPr>
          <a:lstStyle/>
          <a:p>
            <a:r>
              <a:rPr lang="en-US" sz="4800" b="1" dirty="0"/>
              <a:t>1	Don’t argue with people about whether or not they were born “that way”.</a:t>
            </a:r>
          </a:p>
          <a:p>
            <a:r>
              <a:rPr lang="en-US" sz="4800" b="1" dirty="0"/>
              <a:t>2	If you hate homosexuals or people living in licentious lifestyles you need to repent.</a:t>
            </a:r>
          </a:p>
          <a:p>
            <a:r>
              <a:rPr lang="en-US" sz="4800" b="1" dirty="0"/>
              <a:t>3	We are free from the bondage of sin.</a:t>
            </a:r>
          </a:p>
        </p:txBody>
      </p:sp>
    </p:spTree>
    <p:extLst>
      <p:ext uri="{BB962C8B-B14F-4D97-AF65-F5344CB8AC3E}">
        <p14:creationId xmlns:p14="http://schemas.microsoft.com/office/powerpoint/2010/main" val="928209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18763-232C-7795-801F-DCC86ACB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146"/>
            <a:ext cx="10515600" cy="37837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48F82-C792-3666-7BEC-192971D7E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4703"/>
            <a:ext cx="10515600" cy="5462260"/>
          </a:xfrm>
        </p:spPr>
        <p:txBody>
          <a:bodyPr>
            <a:normAutofit/>
          </a:bodyPr>
          <a:lstStyle/>
          <a:p>
            <a:r>
              <a:rPr lang="en-US" sz="4400" b="1" kern="10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HEBREWS 4:15-16 </a:t>
            </a:r>
            <a:r>
              <a:rPr lang="en-US" sz="44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 we do not have a High Priest who cannot sympathize with our weaknesses, but was in all </a:t>
            </a:r>
            <a:r>
              <a:rPr lang="en-US" sz="4400" i="1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points</a:t>
            </a:r>
            <a:r>
              <a:rPr lang="en-US" sz="44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 tempted as </a:t>
            </a:r>
            <a:r>
              <a:rPr lang="en-US" sz="4400" i="1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are,</a:t>
            </a:r>
            <a:r>
              <a:rPr lang="en-US" sz="44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sz="4400" i="1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yet</a:t>
            </a:r>
            <a:r>
              <a:rPr lang="en-US" sz="44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 without sin. </a:t>
            </a:r>
            <a:r>
              <a:rPr lang="en-US" sz="4400" b="1" kern="100" baseline="30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16 </a:t>
            </a:r>
            <a:r>
              <a:rPr lang="en-US" sz="4400" kern="1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Segoe UI" panose="020B05020402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Let us therefore come boldly to the throne of grace, that we may obtain mercy and find grace to help in time of need.</a:t>
            </a:r>
            <a:endParaRPr lang="en-US" sz="4400" kern="100" dirty="0">
              <a:effectLst/>
              <a:highlight>
                <a:srgbClr val="FFFFFF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34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69936-FD6E-7D9C-C251-6F32BFABD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C5AE634-1B29-A541-5097-A75F5865E2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539" y="93539"/>
            <a:ext cx="6670922" cy="667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94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344</Words>
  <Application>Microsoft Macintosh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Segoe UI</vt:lpstr>
      <vt:lpstr>Office Theme</vt:lpstr>
      <vt:lpstr>PowerPoint Presentation</vt:lpstr>
      <vt:lpstr>PowerPoint Presentation</vt:lpstr>
      <vt:lpstr>Encouragement is a BIG DEAL in the Church</vt:lpstr>
      <vt:lpstr>PowerPoint Presentation</vt:lpstr>
      <vt:lpstr>PowerPoint Presentation</vt:lpstr>
      <vt:lpstr>You’ve Gotta Serve Somebody by Bob Dylan</vt:lpstr>
      <vt:lpstr>Practical Advice Concerning Godlessness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Faber McMullen</dc:creator>
  <cp:lastModifiedBy>Faber McMullen</cp:lastModifiedBy>
  <cp:revision>2</cp:revision>
  <dcterms:created xsi:type="dcterms:W3CDTF">2024-05-05T02:52:47Z</dcterms:created>
  <dcterms:modified xsi:type="dcterms:W3CDTF">2024-05-05T11:39:23Z</dcterms:modified>
</cp:coreProperties>
</file>