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306" r:id="rId2"/>
    <p:sldId id="309" r:id="rId3"/>
    <p:sldId id="322" r:id="rId4"/>
    <p:sldId id="308" r:id="rId5"/>
    <p:sldId id="321" r:id="rId6"/>
    <p:sldId id="320" r:id="rId7"/>
    <p:sldId id="319" r:id="rId8"/>
    <p:sldId id="333" r:id="rId9"/>
    <p:sldId id="318" r:id="rId10"/>
    <p:sldId id="317" r:id="rId11"/>
    <p:sldId id="324" r:id="rId12"/>
    <p:sldId id="325" r:id="rId13"/>
    <p:sldId id="326" r:id="rId14"/>
    <p:sldId id="329" r:id="rId15"/>
    <p:sldId id="332" r:id="rId16"/>
    <p:sldId id="330" r:id="rId17"/>
    <p:sldId id="331" r:id="rId18"/>
    <p:sldId id="323" r:id="rId19"/>
    <p:sldId id="315" r:id="rId20"/>
    <p:sldId id="314" r:id="rId21"/>
    <p:sldId id="313" r:id="rId22"/>
    <p:sldId id="312" r:id="rId23"/>
    <p:sldId id="311" r:id="rId24"/>
    <p:sldId id="307" r:id="rId25"/>
    <p:sldId id="31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534CB3-F225-4791-A8AF-467BA3BBECCB}" v="41" dt="2025-10-25T19:10:37.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1" d="100"/>
          <a:sy n="61" d="100"/>
        </p:scale>
        <p:origin x="894"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ddy McCaig" userId="fdda8b70bf84f8f5" providerId="LiveId" clId="{9586733A-E368-4FC6-8810-F2285121EAB8}"/>
    <pc:docChg chg="addSld modSld sldOrd">
      <pc:chgData name="Buddy McCaig" userId="fdda8b70bf84f8f5" providerId="LiveId" clId="{9586733A-E368-4FC6-8810-F2285121EAB8}" dt="2025-10-25T19:11:23.842" v="93"/>
      <pc:docMkLst>
        <pc:docMk/>
      </pc:docMkLst>
      <pc:sldChg chg="addSp modSp mod ord">
        <pc:chgData name="Buddy McCaig" userId="fdda8b70bf84f8f5" providerId="LiveId" clId="{9586733A-E368-4FC6-8810-F2285121EAB8}" dt="2025-10-25T18:55:10.465" v="28"/>
        <pc:sldMkLst>
          <pc:docMk/>
          <pc:sldMk cId="241754913" sldId="307"/>
        </pc:sldMkLst>
        <pc:picChg chg="add mod">
          <ac:chgData name="Buddy McCaig" userId="fdda8b70bf84f8f5" providerId="LiveId" clId="{9586733A-E368-4FC6-8810-F2285121EAB8}" dt="2025-10-25T18:53:26.261" v="26" actId="962"/>
          <ac:picMkLst>
            <pc:docMk/>
            <pc:sldMk cId="241754913" sldId="307"/>
            <ac:picMk id="3" creationId="{EF8BC0C3-91B0-CBF8-ACBB-DE65CDEFDA51}"/>
          </ac:picMkLst>
        </pc:picChg>
      </pc:sldChg>
      <pc:sldChg chg="addSp modSp mod ord">
        <pc:chgData name="Buddy McCaig" userId="fdda8b70bf84f8f5" providerId="LiveId" clId="{9586733A-E368-4FC6-8810-F2285121EAB8}" dt="2025-10-25T18:59:12.237" v="34" actId="14100"/>
        <pc:sldMkLst>
          <pc:docMk/>
          <pc:sldMk cId="1239434843" sldId="309"/>
        </pc:sldMkLst>
        <pc:picChg chg="add mod">
          <ac:chgData name="Buddy McCaig" userId="fdda8b70bf84f8f5" providerId="LiveId" clId="{9586733A-E368-4FC6-8810-F2285121EAB8}" dt="2025-10-25T18:59:12.237" v="34" actId="14100"/>
          <ac:picMkLst>
            <pc:docMk/>
            <pc:sldMk cId="1239434843" sldId="309"/>
            <ac:picMk id="3" creationId="{F41BBA74-C05F-1F9D-D1A9-CA1AA8FD5D2E}"/>
          </ac:picMkLst>
        </pc:picChg>
      </pc:sldChg>
      <pc:sldChg chg="modSp mod">
        <pc:chgData name="Buddy McCaig" userId="fdda8b70bf84f8f5" providerId="LiveId" clId="{9586733A-E368-4FC6-8810-F2285121EAB8}" dt="2025-10-25T19:04:18.344" v="79" actId="1076"/>
        <pc:sldMkLst>
          <pc:docMk/>
          <pc:sldMk cId="2149708978" sldId="319"/>
        </pc:sldMkLst>
        <pc:spChg chg="mod">
          <ac:chgData name="Buddy McCaig" userId="fdda8b70bf84f8f5" providerId="LiveId" clId="{9586733A-E368-4FC6-8810-F2285121EAB8}" dt="2025-10-25T19:04:18.344" v="79" actId="1076"/>
          <ac:spMkLst>
            <pc:docMk/>
            <pc:sldMk cId="2149708978" sldId="319"/>
            <ac:spMk id="3" creationId="{C54D75BE-1AC7-71BC-F8F3-0C94EA7C5733}"/>
          </ac:spMkLst>
        </pc:spChg>
        <pc:spChg chg="mod">
          <ac:chgData name="Buddy McCaig" userId="fdda8b70bf84f8f5" providerId="LiveId" clId="{9586733A-E368-4FC6-8810-F2285121EAB8}" dt="2025-10-25T19:04:06.657" v="78" actId="1076"/>
          <ac:spMkLst>
            <pc:docMk/>
            <pc:sldMk cId="2149708978" sldId="319"/>
            <ac:spMk id="4" creationId="{EFB7A435-D67D-CD9C-9732-9DD12A2A8AB2}"/>
          </ac:spMkLst>
        </pc:spChg>
      </pc:sldChg>
      <pc:sldChg chg="modAnim">
        <pc:chgData name="Buddy McCaig" userId="fdda8b70bf84f8f5" providerId="LiveId" clId="{9586733A-E368-4FC6-8810-F2285121EAB8}" dt="2025-10-25T18:56:38.390" v="29"/>
        <pc:sldMkLst>
          <pc:docMk/>
          <pc:sldMk cId="767503592" sldId="330"/>
        </pc:sldMkLst>
      </pc:sldChg>
      <pc:sldChg chg="modAnim">
        <pc:chgData name="Buddy McCaig" userId="fdda8b70bf84f8f5" providerId="LiveId" clId="{9586733A-E368-4FC6-8810-F2285121EAB8}" dt="2025-10-25T18:56:44.785" v="30"/>
        <pc:sldMkLst>
          <pc:docMk/>
          <pc:sldMk cId="3978294383" sldId="332"/>
        </pc:sldMkLst>
      </pc:sldChg>
      <pc:sldChg chg="addSp modSp new mod ord">
        <pc:chgData name="Buddy McCaig" userId="fdda8b70bf84f8f5" providerId="LiveId" clId="{9586733A-E368-4FC6-8810-F2285121EAB8}" dt="2025-10-25T19:11:23.842" v="93"/>
        <pc:sldMkLst>
          <pc:docMk/>
          <pc:sldMk cId="489116084" sldId="333"/>
        </pc:sldMkLst>
        <pc:picChg chg="add mod">
          <ac:chgData name="Buddy McCaig" userId="fdda8b70bf84f8f5" providerId="LiveId" clId="{9586733A-E368-4FC6-8810-F2285121EAB8}" dt="2025-10-25T19:10:55.976" v="91" actId="962"/>
          <ac:picMkLst>
            <pc:docMk/>
            <pc:sldMk cId="489116084" sldId="333"/>
            <ac:picMk id="3" creationId="{ED0C38FB-476E-33EE-3C15-648438BEB00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7530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92667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24288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1139108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91725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366560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95790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42471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69528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65477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5305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2099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46919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7681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275970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46CE7D5-CF57-46EF-B807-FDD0502418D4}" type="datetimeFigureOut">
              <a:rPr lang="en-US" smtClean="0"/>
              <a:t>10/25/2025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4997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6124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46CE7D5-CF57-46EF-B807-FDD0502418D4}" type="datetimeFigureOut">
              <a:rPr lang="en-US" smtClean="0"/>
              <a:t>10/25/2025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43072494"/>
      </p:ext>
    </p:extLst>
  </p:cSld>
  <p:clrMap bg1="dk1" tx1="lt1" bg2="dk2" tx2="lt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 id="2147483830"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A900-DBFD-D42A-3C44-D44330B6F80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3D7E4E-D471-A993-68B0-45481FC9E25D}"/>
              </a:ext>
            </a:extLst>
          </p:cNvPr>
          <p:cNvSpPr txBox="1"/>
          <p:nvPr/>
        </p:nvSpPr>
        <p:spPr>
          <a:xfrm>
            <a:off x="0" y="2506717"/>
            <a:ext cx="12192000" cy="1938992"/>
          </a:xfrm>
          <a:prstGeom prst="rect">
            <a:avLst/>
          </a:prstGeom>
          <a:noFill/>
        </p:spPr>
        <p:txBody>
          <a:bodyPr wrap="square" rtlCol="0">
            <a:spAutoFit/>
          </a:bodyPr>
          <a:lstStyle/>
          <a:p>
            <a:pPr algn="ctr"/>
            <a:r>
              <a:rPr lang="en-US" sz="6000" b="1"/>
              <a:t>DISCIPLES OF LIGHT IN A WORLD OF DARKNESS</a:t>
            </a:r>
            <a:endParaRPr lang="en-US" sz="6000" b="1" dirty="0"/>
          </a:p>
        </p:txBody>
      </p:sp>
    </p:spTree>
    <p:extLst>
      <p:ext uri="{BB962C8B-B14F-4D97-AF65-F5344CB8AC3E}">
        <p14:creationId xmlns:p14="http://schemas.microsoft.com/office/powerpoint/2010/main" val="282323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283AA-2B48-4719-EC23-04554A6E4E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E1BCD1-1CCC-783E-6250-EDC9EE4FA276}"/>
              </a:ext>
            </a:extLst>
          </p:cNvPr>
          <p:cNvSpPr txBox="1"/>
          <p:nvPr/>
        </p:nvSpPr>
        <p:spPr>
          <a:xfrm>
            <a:off x="0" y="708302"/>
            <a:ext cx="12192000" cy="707886"/>
          </a:xfrm>
          <a:prstGeom prst="rect">
            <a:avLst/>
          </a:prstGeom>
          <a:noFill/>
        </p:spPr>
        <p:txBody>
          <a:bodyPr wrap="square" rtlCol="0">
            <a:spAutoFit/>
          </a:bodyPr>
          <a:lstStyle/>
          <a:p>
            <a:pPr algn="ctr"/>
            <a:r>
              <a:rPr lang="en-US" sz="4000" b="1" dirty="0"/>
              <a:t>Who and What Are These Disciples of Satan</a:t>
            </a:r>
          </a:p>
        </p:txBody>
      </p:sp>
      <p:sp>
        <p:nvSpPr>
          <p:cNvPr id="3" name="TextBox 2">
            <a:extLst>
              <a:ext uri="{FF2B5EF4-FFF2-40B4-BE49-F238E27FC236}">
                <a16:creationId xmlns:a16="http://schemas.microsoft.com/office/drawing/2014/main" id="{818E6F7D-FC00-E124-5649-0D6001800802}"/>
              </a:ext>
            </a:extLst>
          </p:cNvPr>
          <p:cNvSpPr txBox="1"/>
          <p:nvPr/>
        </p:nvSpPr>
        <p:spPr>
          <a:xfrm>
            <a:off x="0" y="2011680"/>
            <a:ext cx="12192000" cy="707886"/>
          </a:xfrm>
          <a:prstGeom prst="rect">
            <a:avLst/>
          </a:prstGeom>
          <a:noFill/>
        </p:spPr>
        <p:txBody>
          <a:bodyPr wrap="square" rtlCol="0">
            <a:spAutoFit/>
          </a:bodyPr>
          <a:lstStyle/>
          <a:p>
            <a:pPr algn="ctr"/>
            <a:r>
              <a:rPr lang="en-US" sz="4000" b="1" dirty="0"/>
              <a:t>Mainstream or Legacy Media</a:t>
            </a:r>
          </a:p>
        </p:txBody>
      </p:sp>
      <p:sp>
        <p:nvSpPr>
          <p:cNvPr id="4" name="TextBox 3">
            <a:extLst>
              <a:ext uri="{FF2B5EF4-FFF2-40B4-BE49-F238E27FC236}">
                <a16:creationId xmlns:a16="http://schemas.microsoft.com/office/drawing/2014/main" id="{84F262DB-7B59-5B5B-3EA5-033BC77DCC57}"/>
              </a:ext>
            </a:extLst>
          </p:cNvPr>
          <p:cNvSpPr txBox="1"/>
          <p:nvPr/>
        </p:nvSpPr>
        <p:spPr>
          <a:xfrm>
            <a:off x="1158240" y="3315058"/>
            <a:ext cx="9875519" cy="2369880"/>
          </a:xfrm>
          <a:prstGeom prst="rect">
            <a:avLst/>
          </a:prstGeom>
          <a:noFill/>
        </p:spPr>
        <p:txBody>
          <a:bodyPr wrap="square" rtlCol="0">
            <a:spAutoFit/>
          </a:bodyPr>
          <a:lstStyle/>
          <a:p>
            <a:r>
              <a:rPr lang="en-US" sz="4000" b="1" dirty="0"/>
              <a:t>Woe to those who call evil good and good evil, who put darkness for light and light for darkness.</a:t>
            </a:r>
          </a:p>
          <a:p>
            <a:pPr algn="r"/>
            <a:r>
              <a:rPr lang="en-US" sz="2800" b="1" dirty="0"/>
              <a:t>Isaiah 5:20</a:t>
            </a:r>
            <a:endParaRPr lang="en-US" sz="2800" dirty="0"/>
          </a:p>
        </p:txBody>
      </p:sp>
    </p:spTree>
    <p:extLst>
      <p:ext uri="{BB962C8B-B14F-4D97-AF65-F5344CB8AC3E}">
        <p14:creationId xmlns:p14="http://schemas.microsoft.com/office/powerpoint/2010/main" val="121534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1B92D-026D-907B-354E-B40871E70C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E40FE1-C820-8FCD-13D9-4F60F7ACC991}"/>
              </a:ext>
            </a:extLst>
          </p:cNvPr>
          <p:cNvSpPr txBox="1"/>
          <p:nvPr/>
        </p:nvSpPr>
        <p:spPr>
          <a:xfrm>
            <a:off x="0" y="708302"/>
            <a:ext cx="12192000" cy="707886"/>
          </a:xfrm>
          <a:prstGeom prst="rect">
            <a:avLst/>
          </a:prstGeom>
          <a:noFill/>
        </p:spPr>
        <p:txBody>
          <a:bodyPr wrap="square" rtlCol="0">
            <a:spAutoFit/>
          </a:bodyPr>
          <a:lstStyle/>
          <a:p>
            <a:pPr algn="ctr"/>
            <a:r>
              <a:rPr lang="en-US" sz="4000" b="1" dirty="0"/>
              <a:t>Who and What Are These Disciples of Satan</a:t>
            </a:r>
          </a:p>
        </p:txBody>
      </p:sp>
      <p:sp>
        <p:nvSpPr>
          <p:cNvPr id="3" name="TextBox 2">
            <a:extLst>
              <a:ext uri="{FF2B5EF4-FFF2-40B4-BE49-F238E27FC236}">
                <a16:creationId xmlns:a16="http://schemas.microsoft.com/office/drawing/2014/main" id="{F5C5B3DE-A389-DEB6-4C8F-0810EFFC7F77}"/>
              </a:ext>
            </a:extLst>
          </p:cNvPr>
          <p:cNvSpPr txBox="1"/>
          <p:nvPr/>
        </p:nvSpPr>
        <p:spPr>
          <a:xfrm>
            <a:off x="0" y="1803862"/>
            <a:ext cx="12192000" cy="707886"/>
          </a:xfrm>
          <a:prstGeom prst="rect">
            <a:avLst/>
          </a:prstGeom>
          <a:noFill/>
        </p:spPr>
        <p:txBody>
          <a:bodyPr wrap="square" rtlCol="0">
            <a:spAutoFit/>
          </a:bodyPr>
          <a:lstStyle/>
          <a:p>
            <a:pPr algn="ctr"/>
            <a:r>
              <a:rPr lang="en-US" sz="4000" b="1" dirty="0"/>
              <a:t>Agencies That Promote Abortion</a:t>
            </a:r>
          </a:p>
        </p:txBody>
      </p:sp>
      <p:sp>
        <p:nvSpPr>
          <p:cNvPr id="4" name="TextBox 3">
            <a:extLst>
              <a:ext uri="{FF2B5EF4-FFF2-40B4-BE49-F238E27FC236}">
                <a16:creationId xmlns:a16="http://schemas.microsoft.com/office/drawing/2014/main" id="{19AE1901-83BF-676A-FB55-C8080473ABEE}"/>
              </a:ext>
            </a:extLst>
          </p:cNvPr>
          <p:cNvSpPr txBox="1"/>
          <p:nvPr/>
        </p:nvSpPr>
        <p:spPr>
          <a:xfrm>
            <a:off x="1712422" y="2899422"/>
            <a:ext cx="9193877" cy="2985433"/>
          </a:xfrm>
          <a:prstGeom prst="rect">
            <a:avLst/>
          </a:prstGeom>
          <a:noFill/>
        </p:spPr>
        <p:txBody>
          <a:bodyPr wrap="square" rtlCol="0">
            <a:spAutoFit/>
          </a:bodyPr>
          <a:lstStyle/>
          <a:p>
            <a:r>
              <a:rPr lang="en-US" sz="4000" b="1" dirty="0"/>
              <a:t>For you formed my inward parts; you knitted me together in my mother's womb. I praise you, for I am fearfully and wonderfully made..</a:t>
            </a:r>
          </a:p>
          <a:p>
            <a:pPr algn="r"/>
            <a:r>
              <a:rPr lang="en-US" sz="2800" b="1" dirty="0"/>
              <a:t>Psalms 139:13-14</a:t>
            </a:r>
          </a:p>
        </p:txBody>
      </p:sp>
    </p:spTree>
    <p:extLst>
      <p:ext uri="{BB962C8B-B14F-4D97-AF65-F5344CB8AC3E}">
        <p14:creationId xmlns:p14="http://schemas.microsoft.com/office/powerpoint/2010/main" val="208740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D506F-35B3-80DC-729F-E4031D8D758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59B67A-EECF-AB19-32F7-4DD00BC0E902}"/>
              </a:ext>
            </a:extLst>
          </p:cNvPr>
          <p:cNvSpPr txBox="1"/>
          <p:nvPr/>
        </p:nvSpPr>
        <p:spPr>
          <a:xfrm>
            <a:off x="0" y="708302"/>
            <a:ext cx="12192000" cy="707886"/>
          </a:xfrm>
          <a:prstGeom prst="rect">
            <a:avLst/>
          </a:prstGeom>
          <a:noFill/>
        </p:spPr>
        <p:txBody>
          <a:bodyPr wrap="square" rtlCol="0">
            <a:spAutoFit/>
          </a:bodyPr>
          <a:lstStyle/>
          <a:p>
            <a:pPr algn="ctr"/>
            <a:r>
              <a:rPr lang="en-US" sz="4000" b="1" dirty="0"/>
              <a:t>Who and What Are These Disciples of Satan</a:t>
            </a:r>
          </a:p>
        </p:txBody>
      </p:sp>
      <p:sp>
        <p:nvSpPr>
          <p:cNvPr id="3" name="TextBox 2">
            <a:extLst>
              <a:ext uri="{FF2B5EF4-FFF2-40B4-BE49-F238E27FC236}">
                <a16:creationId xmlns:a16="http://schemas.microsoft.com/office/drawing/2014/main" id="{A6529506-04AD-4FEB-7ABB-F8AC5C04CD4B}"/>
              </a:ext>
            </a:extLst>
          </p:cNvPr>
          <p:cNvSpPr txBox="1"/>
          <p:nvPr/>
        </p:nvSpPr>
        <p:spPr>
          <a:xfrm>
            <a:off x="0" y="1803862"/>
            <a:ext cx="12192000" cy="707886"/>
          </a:xfrm>
          <a:prstGeom prst="rect">
            <a:avLst/>
          </a:prstGeom>
          <a:noFill/>
        </p:spPr>
        <p:txBody>
          <a:bodyPr wrap="square" rtlCol="0">
            <a:spAutoFit/>
          </a:bodyPr>
          <a:lstStyle/>
          <a:p>
            <a:pPr algn="ctr"/>
            <a:r>
              <a:rPr lang="en-US" sz="4000" b="1" dirty="0"/>
              <a:t>Movements That Promote Transgenderism</a:t>
            </a:r>
          </a:p>
        </p:txBody>
      </p:sp>
      <p:sp>
        <p:nvSpPr>
          <p:cNvPr id="4" name="TextBox 3">
            <a:extLst>
              <a:ext uri="{FF2B5EF4-FFF2-40B4-BE49-F238E27FC236}">
                <a16:creationId xmlns:a16="http://schemas.microsoft.com/office/drawing/2014/main" id="{CA033D09-E3C6-5FF1-2954-EB6CF4282565}"/>
              </a:ext>
            </a:extLst>
          </p:cNvPr>
          <p:cNvSpPr txBox="1"/>
          <p:nvPr/>
        </p:nvSpPr>
        <p:spPr>
          <a:xfrm>
            <a:off x="1762299" y="3182055"/>
            <a:ext cx="9193877" cy="1754326"/>
          </a:xfrm>
          <a:prstGeom prst="rect">
            <a:avLst/>
          </a:prstGeom>
          <a:noFill/>
        </p:spPr>
        <p:txBody>
          <a:bodyPr wrap="square" rtlCol="0">
            <a:spAutoFit/>
          </a:bodyPr>
          <a:lstStyle/>
          <a:p>
            <a:r>
              <a:rPr lang="en-US" sz="4000" b="1" dirty="0"/>
              <a:t>For God is not a God of confusion but of peace.</a:t>
            </a:r>
          </a:p>
          <a:p>
            <a:pPr algn="r"/>
            <a:r>
              <a:rPr lang="en-US" sz="2800" b="1" dirty="0"/>
              <a:t>1 Corinthians 14:33</a:t>
            </a:r>
          </a:p>
        </p:txBody>
      </p:sp>
    </p:spTree>
    <p:extLst>
      <p:ext uri="{BB962C8B-B14F-4D97-AF65-F5344CB8AC3E}">
        <p14:creationId xmlns:p14="http://schemas.microsoft.com/office/powerpoint/2010/main" val="211099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4ACC3-8371-EE37-3434-BDD2A9D5CB3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BEB768-5B21-0E3A-4716-394AA1AF3900}"/>
              </a:ext>
            </a:extLst>
          </p:cNvPr>
          <p:cNvSpPr txBox="1"/>
          <p:nvPr/>
        </p:nvSpPr>
        <p:spPr>
          <a:xfrm>
            <a:off x="0" y="708302"/>
            <a:ext cx="12192000" cy="707886"/>
          </a:xfrm>
          <a:prstGeom prst="rect">
            <a:avLst/>
          </a:prstGeom>
          <a:noFill/>
        </p:spPr>
        <p:txBody>
          <a:bodyPr wrap="square" rtlCol="0">
            <a:spAutoFit/>
          </a:bodyPr>
          <a:lstStyle/>
          <a:p>
            <a:pPr algn="ctr"/>
            <a:r>
              <a:rPr lang="en-US" sz="4000" b="1" dirty="0"/>
              <a:t>Who and What Are These Disciples of Satan</a:t>
            </a:r>
          </a:p>
        </p:txBody>
      </p:sp>
      <p:sp>
        <p:nvSpPr>
          <p:cNvPr id="3" name="TextBox 2">
            <a:extLst>
              <a:ext uri="{FF2B5EF4-FFF2-40B4-BE49-F238E27FC236}">
                <a16:creationId xmlns:a16="http://schemas.microsoft.com/office/drawing/2014/main" id="{6C661B89-B584-72CE-B023-5484281913E8}"/>
              </a:ext>
            </a:extLst>
          </p:cNvPr>
          <p:cNvSpPr txBox="1"/>
          <p:nvPr/>
        </p:nvSpPr>
        <p:spPr>
          <a:xfrm>
            <a:off x="0" y="1803862"/>
            <a:ext cx="12192000" cy="707886"/>
          </a:xfrm>
          <a:prstGeom prst="rect">
            <a:avLst/>
          </a:prstGeom>
          <a:noFill/>
        </p:spPr>
        <p:txBody>
          <a:bodyPr wrap="square" rtlCol="0">
            <a:spAutoFit/>
          </a:bodyPr>
          <a:lstStyle/>
          <a:p>
            <a:pPr algn="ctr"/>
            <a:r>
              <a:rPr lang="en-US" sz="4000" b="1" dirty="0"/>
              <a:t>Voices of Hate &amp; Division</a:t>
            </a:r>
          </a:p>
        </p:txBody>
      </p:sp>
      <p:sp>
        <p:nvSpPr>
          <p:cNvPr id="4" name="TextBox 3">
            <a:extLst>
              <a:ext uri="{FF2B5EF4-FFF2-40B4-BE49-F238E27FC236}">
                <a16:creationId xmlns:a16="http://schemas.microsoft.com/office/drawing/2014/main" id="{5C827A51-E670-781C-5700-7C43AB2F6FDD}"/>
              </a:ext>
            </a:extLst>
          </p:cNvPr>
          <p:cNvSpPr txBox="1"/>
          <p:nvPr/>
        </p:nvSpPr>
        <p:spPr>
          <a:xfrm>
            <a:off x="1562793" y="2761203"/>
            <a:ext cx="9227127" cy="3600986"/>
          </a:xfrm>
          <a:prstGeom prst="rect">
            <a:avLst/>
          </a:prstGeom>
          <a:noFill/>
        </p:spPr>
        <p:txBody>
          <a:bodyPr wrap="square" rtlCol="0">
            <a:spAutoFit/>
          </a:bodyPr>
          <a:lstStyle/>
          <a:p>
            <a:r>
              <a:rPr lang="en-US" sz="4000" b="1" dirty="0"/>
              <a:t>Now the works of the flesh are evident: sexual immorality, impurity, sensuality, idolatry, sorcery, enmity, strife, jealousy, fits of anger, rivalries, dissensions, divisions…</a:t>
            </a:r>
          </a:p>
          <a:p>
            <a:pPr algn="r"/>
            <a:r>
              <a:rPr lang="en-US" sz="2800" b="1" dirty="0" err="1"/>
              <a:t>Galations</a:t>
            </a:r>
            <a:r>
              <a:rPr lang="en-US" sz="2800" b="1" dirty="0"/>
              <a:t> 5:19-20</a:t>
            </a:r>
          </a:p>
        </p:txBody>
      </p:sp>
    </p:spTree>
    <p:extLst>
      <p:ext uri="{BB962C8B-B14F-4D97-AF65-F5344CB8AC3E}">
        <p14:creationId xmlns:p14="http://schemas.microsoft.com/office/powerpoint/2010/main" val="28228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09762-F2C3-8377-63B3-8E9097C2D1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B8795B-15BC-774B-715B-3CA5E5A243A1}"/>
              </a:ext>
            </a:extLst>
          </p:cNvPr>
          <p:cNvSpPr txBox="1"/>
          <p:nvPr/>
        </p:nvSpPr>
        <p:spPr>
          <a:xfrm>
            <a:off x="0" y="548640"/>
            <a:ext cx="12192000" cy="830997"/>
          </a:xfrm>
          <a:prstGeom prst="rect">
            <a:avLst/>
          </a:prstGeom>
          <a:noFill/>
        </p:spPr>
        <p:txBody>
          <a:bodyPr wrap="square" rtlCol="0">
            <a:spAutoFit/>
          </a:bodyPr>
          <a:lstStyle/>
          <a:p>
            <a:pPr algn="ctr"/>
            <a:r>
              <a:rPr lang="en-US" sz="4800" b="1" dirty="0"/>
              <a:t>How do we respond?</a:t>
            </a:r>
          </a:p>
        </p:txBody>
      </p:sp>
      <p:sp>
        <p:nvSpPr>
          <p:cNvPr id="3" name="TextBox 2">
            <a:extLst>
              <a:ext uri="{FF2B5EF4-FFF2-40B4-BE49-F238E27FC236}">
                <a16:creationId xmlns:a16="http://schemas.microsoft.com/office/drawing/2014/main" id="{05FAAF24-A209-E2F4-3484-AE88226B0BD8}"/>
              </a:ext>
            </a:extLst>
          </p:cNvPr>
          <p:cNvSpPr txBox="1"/>
          <p:nvPr/>
        </p:nvSpPr>
        <p:spPr>
          <a:xfrm>
            <a:off x="0" y="1813034"/>
            <a:ext cx="12192000" cy="707886"/>
          </a:xfrm>
          <a:prstGeom prst="rect">
            <a:avLst/>
          </a:prstGeom>
          <a:noFill/>
        </p:spPr>
        <p:txBody>
          <a:bodyPr wrap="square" rtlCol="0">
            <a:spAutoFit/>
          </a:bodyPr>
          <a:lstStyle/>
          <a:p>
            <a:pPr algn="ctr"/>
            <a:r>
              <a:rPr lang="en-US" sz="4000" b="1" dirty="0"/>
              <a:t>Expose the Darkness</a:t>
            </a:r>
          </a:p>
        </p:txBody>
      </p:sp>
      <p:sp>
        <p:nvSpPr>
          <p:cNvPr id="4" name="TextBox 3">
            <a:extLst>
              <a:ext uri="{FF2B5EF4-FFF2-40B4-BE49-F238E27FC236}">
                <a16:creationId xmlns:a16="http://schemas.microsoft.com/office/drawing/2014/main" id="{C1D8BCAD-C78B-99E0-69AD-35D01C7FD436}"/>
              </a:ext>
            </a:extLst>
          </p:cNvPr>
          <p:cNvSpPr txBox="1"/>
          <p:nvPr/>
        </p:nvSpPr>
        <p:spPr>
          <a:xfrm>
            <a:off x="1734207" y="2954317"/>
            <a:ext cx="9191296" cy="1754326"/>
          </a:xfrm>
          <a:prstGeom prst="rect">
            <a:avLst/>
          </a:prstGeom>
          <a:noFill/>
        </p:spPr>
        <p:txBody>
          <a:bodyPr wrap="square" rtlCol="0">
            <a:spAutoFit/>
          </a:bodyPr>
          <a:lstStyle/>
          <a:p>
            <a:r>
              <a:rPr lang="en-US" sz="4000" b="1" dirty="0"/>
              <a:t>Take no part in the unfruitful works of darkness, but instead expose them.</a:t>
            </a:r>
          </a:p>
          <a:p>
            <a:pPr algn="r"/>
            <a:r>
              <a:rPr lang="en-US" sz="2800" b="1" dirty="0" err="1"/>
              <a:t>Ephisians</a:t>
            </a:r>
            <a:r>
              <a:rPr lang="en-US" sz="2800" b="1" dirty="0"/>
              <a:t> 5:11</a:t>
            </a:r>
            <a:endParaRPr lang="en-US" sz="2800" dirty="0"/>
          </a:p>
        </p:txBody>
      </p:sp>
    </p:spTree>
    <p:extLst>
      <p:ext uri="{BB962C8B-B14F-4D97-AF65-F5344CB8AC3E}">
        <p14:creationId xmlns:p14="http://schemas.microsoft.com/office/powerpoint/2010/main" val="503478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FAD92-25AB-1562-B8C0-5A4036BA09F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D4438D-4427-074E-67FD-AD61897996CB}"/>
              </a:ext>
            </a:extLst>
          </p:cNvPr>
          <p:cNvSpPr txBox="1"/>
          <p:nvPr/>
        </p:nvSpPr>
        <p:spPr>
          <a:xfrm>
            <a:off x="0" y="548640"/>
            <a:ext cx="12192000" cy="830997"/>
          </a:xfrm>
          <a:prstGeom prst="rect">
            <a:avLst/>
          </a:prstGeom>
          <a:noFill/>
        </p:spPr>
        <p:txBody>
          <a:bodyPr wrap="square" rtlCol="0">
            <a:spAutoFit/>
          </a:bodyPr>
          <a:lstStyle/>
          <a:p>
            <a:pPr algn="ctr"/>
            <a:r>
              <a:rPr lang="en-US" sz="4800" b="1" dirty="0"/>
              <a:t>How do we respond?</a:t>
            </a:r>
          </a:p>
        </p:txBody>
      </p:sp>
      <p:sp>
        <p:nvSpPr>
          <p:cNvPr id="3" name="TextBox 2">
            <a:extLst>
              <a:ext uri="{FF2B5EF4-FFF2-40B4-BE49-F238E27FC236}">
                <a16:creationId xmlns:a16="http://schemas.microsoft.com/office/drawing/2014/main" id="{32FD04F8-F6EE-C654-3033-33FEAB8F0F9A}"/>
              </a:ext>
            </a:extLst>
          </p:cNvPr>
          <p:cNvSpPr txBox="1"/>
          <p:nvPr/>
        </p:nvSpPr>
        <p:spPr>
          <a:xfrm>
            <a:off x="0" y="1813034"/>
            <a:ext cx="12192000" cy="707886"/>
          </a:xfrm>
          <a:prstGeom prst="rect">
            <a:avLst/>
          </a:prstGeom>
          <a:noFill/>
        </p:spPr>
        <p:txBody>
          <a:bodyPr wrap="square" rtlCol="0">
            <a:spAutoFit/>
          </a:bodyPr>
          <a:lstStyle/>
          <a:p>
            <a:pPr algn="ctr"/>
            <a:r>
              <a:rPr lang="en-US" sz="4000" b="1" dirty="0"/>
              <a:t>Stand Firm in the Word</a:t>
            </a:r>
          </a:p>
        </p:txBody>
      </p:sp>
      <p:sp>
        <p:nvSpPr>
          <p:cNvPr id="4" name="TextBox 3">
            <a:extLst>
              <a:ext uri="{FF2B5EF4-FFF2-40B4-BE49-F238E27FC236}">
                <a16:creationId xmlns:a16="http://schemas.microsoft.com/office/drawing/2014/main" id="{50E93AC2-D994-8F8D-FF26-42CDC2993BB9}"/>
              </a:ext>
            </a:extLst>
          </p:cNvPr>
          <p:cNvSpPr txBox="1"/>
          <p:nvPr/>
        </p:nvSpPr>
        <p:spPr>
          <a:xfrm>
            <a:off x="2743201" y="2954317"/>
            <a:ext cx="7402054" cy="1754326"/>
          </a:xfrm>
          <a:prstGeom prst="rect">
            <a:avLst/>
          </a:prstGeom>
          <a:noFill/>
        </p:spPr>
        <p:txBody>
          <a:bodyPr wrap="square" rtlCol="0">
            <a:spAutoFit/>
          </a:bodyPr>
          <a:lstStyle/>
          <a:p>
            <a:r>
              <a:rPr lang="en-US" sz="4000" b="1" dirty="0"/>
              <a:t>Your word is a lamp to my feet and a light to my path.</a:t>
            </a:r>
          </a:p>
          <a:p>
            <a:pPr algn="r"/>
            <a:r>
              <a:rPr lang="en-US" sz="2800" b="1" dirty="0"/>
              <a:t>Psalms 119:105</a:t>
            </a:r>
            <a:endParaRPr lang="en-US" sz="2800" dirty="0"/>
          </a:p>
        </p:txBody>
      </p:sp>
    </p:spTree>
    <p:extLst>
      <p:ext uri="{BB962C8B-B14F-4D97-AF65-F5344CB8AC3E}">
        <p14:creationId xmlns:p14="http://schemas.microsoft.com/office/powerpoint/2010/main" val="3978294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613E2-766D-147B-1C27-D75A40DB01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9549CE5-B204-D661-6E3E-E8F9F50341F0}"/>
              </a:ext>
            </a:extLst>
          </p:cNvPr>
          <p:cNvSpPr txBox="1"/>
          <p:nvPr/>
        </p:nvSpPr>
        <p:spPr>
          <a:xfrm>
            <a:off x="0" y="548640"/>
            <a:ext cx="12192000" cy="830997"/>
          </a:xfrm>
          <a:prstGeom prst="rect">
            <a:avLst/>
          </a:prstGeom>
          <a:noFill/>
        </p:spPr>
        <p:txBody>
          <a:bodyPr wrap="square" rtlCol="0">
            <a:spAutoFit/>
          </a:bodyPr>
          <a:lstStyle/>
          <a:p>
            <a:pPr algn="ctr"/>
            <a:r>
              <a:rPr lang="en-US" sz="4800" b="1" dirty="0"/>
              <a:t>How do we respond?</a:t>
            </a:r>
          </a:p>
        </p:txBody>
      </p:sp>
      <p:sp>
        <p:nvSpPr>
          <p:cNvPr id="3" name="TextBox 2">
            <a:extLst>
              <a:ext uri="{FF2B5EF4-FFF2-40B4-BE49-F238E27FC236}">
                <a16:creationId xmlns:a16="http://schemas.microsoft.com/office/drawing/2014/main" id="{8671C083-121B-5A40-DD84-420A13574167}"/>
              </a:ext>
            </a:extLst>
          </p:cNvPr>
          <p:cNvSpPr txBox="1"/>
          <p:nvPr/>
        </p:nvSpPr>
        <p:spPr>
          <a:xfrm>
            <a:off x="0" y="1813034"/>
            <a:ext cx="12192000" cy="707886"/>
          </a:xfrm>
          <a:prstGeom prst="rect">
            <a:avLst/>
          </a:prstGeom>
          <a:noFill/>
        </p:spPr>
        <p:txBody>
          <a:bodyPr wrap="square" rtlCol="0">
            <a:spAutoFit/>
          </a:bodyPr>
          <a:lstStyle/>
          <a:p>
            <a:pPr algn="ctr"/>
            <a:r>
              <a:rPr lang="en-US" sz="4000" b="1" dirty="0"/>
              <a:t>Live as The Light of the World</a:t>
            </a:r>
          </a:p>
        </p:txBody>
      </p:sp>
      <p:sp>
        <p:nvSpPr>
          <p:cNvPr id="4" name="TextBox 3">
            <a:extLst>
              <a:ext uri="{FF2B5EF4-FFF2-40B4-BE49-F238E27FC236}">
                <a16:creationId xmlns:a16="http://schemas.microsoft.com/office/drawing/2014/main" id="{D2DF0417-47BC-481D-319C-CB87DA6AC029}"/>
              </a:ext>
            </a:extLst>
          </p:cNvPr>
          <p:cNvSpPr txBox="1"/>
          <p:nvPr/>
        </p:nvSpPr>
        <p:spPr>
          <a:xfrm>
            <a:off x="1608083" y="2954317"/>
            <a:ext cx="9425773" cy="1754326"/>
          </a:xfrm>
          <a:prstGeom prst="rect">
            <a:avLst/>
          </a:prstGeom>
          <a:noFill/>
        </p:spPr>
        <p:txBody>
          <a:bodyPr wrap="square" rtlCol="0">
            <a:spAutoFit/>
          </a:bodyPr>
          <a:lstStyle/>
          <a:p>
            <a:r>
              <a:rPr lang="en-US" sz="4000" b="1" dirty="0"/>
              <a:t>You are the light of the world. A city set on a hill cannot be hidden.</a:t>
            </a:r>
          </a:p>
          <a:p>
            <a:pPr algn="r"/>
            <a:r>
              <a:rPr lang="en-US" sz="2800" b="1" dirty="0"/>
              <a:t>Matthew 5:14</a:t>
            </a:r>
            <a:endParaRPr lang="en-US" sz="2800" dirty="0"/>
          </a:p>
        </p:txBody>
      </p:sp>
    </p:spTree>
    <p:extLst>
      <p:ext uri="{BB962C8B-B14F-4D97-AF65-F5344CB8AC3E}">
        <p14:creationId xmlns:p14="http://schemas.microsoft.com/office/powerpoint/2010/main" val="76750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B1942-1441-C087-73C4-4E4FC137A02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9D17130-5EBE-96C4-2441-370DE349FA52}"/>
              </a:ext>
            </a:extLst>
          </p:cNvPr>
          <p:cNvSpPr txBox="1"/>
          <p:nvPr/>
        </p:nvSpPr>
        <p:spPr>
          <a:xfrm>
            <a:off x="0" y="548640"/>
            <a:ext cx="12192000" cy="830997"/>
          </a:xfrm>
          <a:prstGeom prst="rect">
            <a:avLst/>
          </a:prstGeom>
          <a:noFill/>
        </p:spPr>
        <p:txBody>
          <a:bodyPr wrap="square" rtlCol="0">
            <a:spAutoFit/>
          </a:bodyPr>
          <a:lstStyle/>
          <a:p>
            <a:pPr algn="ctr"/>
            <a:r>
              <a:rPr lang="en-US" sz="4800" b="1" dirty="0"/>
              <a:t>How do we respond?</a:t>
            </a:r>
          </a:p>
        </p:txBody>
      </p:sp>
      <p:sp>
        <p:nvSpPr>
          <p:cNvPr id="3" name="TextBox 2">
            <a:extLst>
              <a:ext uri="{FF2B5EF4-FFF2-40B4-BE49-F238E27FC236}">
                <a16:creationId xmlns:a16="http://schemas.microsoft.com/office/drawing/2014/main" id="{070E2024-3AAC-EACA-C081-3D9C83388DE2}"/>
              </a:ext>
            </a:extLst>
          </p:cNvPr>
          <p:cNvSpPr txBox="1"/>
          <p:nvPr/>
        </p:nvSpPr>
        <p:spPr>
          <a:xfrm>
            <a:off x="0" y="1813034"/>
            <a:ext cx="12192000" cy="707886"/>
          </a:xfrm>
          <a:prstGeom prst="rect">
            <a:avLst/>
          </a:prstGeom>
          <a:noFill/>
        </p:spPr>
        <p:txBody>
          <a:bodyPr wrap="square" rtlCol="0">
            <a:spAutoFit/>
          </a:bodyPr>
          <a:lstStyle/>
          <a:p>
            <a:pPr algn="ctr"/>
            <a:r>
              <a:rPr lang="en-US" sz="4000" b="1" dirty="0"/>
              <a:t>Pray for Deliverance</a:t>
            </a:r>
          </a:p>
        </p:txBody>
      </p:sp>
      <p:sp>
        <p:nvSpPr>
          <p:cNvPr id="4" name="TextBox 3">
            <a:extLst>
              <a:ext uri="{FF2B5EF4-FFF2-40B4-BE49-F238E27FC236}">
                <a16:creationId xmlns:a16="http://schemas.microsoft.com/office/drawing/2014/main" id="{273008EE-E4E4-80A8-E0C7-003E14332ADE}"/>
              </a:ext>
            </a:extLst>
          </p:cNvPr>
          <p:cNvSpPr txBox="1"/>
          <p:nvPr/>
        </p:nvSpPr>
        <p:spPr>
          <a:xfrm>
            <a:off x="863711" y="2954317"/>
            <a:ext cx="10464577" cy="2985433"/>
          </a:xfrm>
          <a:prstGeom prst="rect">
            <a:avLst/>
          </a:prstGeom>
          <a:noFill/>
        </p:spPr>
        <p:txBody>
          <a:bodyPr wrap="square" rtlCol="0">
            <a:spAutoFit/>
          </a:bodyPr>
          <a:lstStyle/>
          <a:p>
            <a:r>
              <a:rPr lang="en-US" sz="4000" b="1" dirty="0"/>
              <a:t>We do not wrestle against flesh and blood, but against the rulers, against the authorities, against the cosmic powers over this present darkness.</a:t>
            </a:r>
          </a:p>
          <a:p>
            <a:pPr algn="r"/>
            <a:r>
              <a:rPr lang="en-US" sz="2800" b="1" dirty="0"/>
              <a:t>Ephesians 6:12</a:t>
            </a:r>
            <a:endParaRPr lang="en-US" sz="2800" dirty="0"/>
          </a:p>
        </p:txBody>
      </p:sp>
    </p:spTree>
    <p:extLst>
      <p:ext uri="{BB962C8B-B14F-4D97-AF65-F5344CB8AC3E}">
        <p14:creationId xmlns:p14="http://schemas.microsoft.com/office/powerpoint/2010/main" val="1172418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8576D-98C9-32FA-5437-E1E87C683B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4248373-646C-7BA9-B745-434892675E2B}"/>
              </a:ext>
            </a:extLst>
          </p:cNvPr>
          <p:cNvSpPr txBox="1"/>
          <p:nvPr/>
        </p:nvSpPr>
        <p:spPr>
          <a:xfrm>
            <a:off x="1" y="1166648"/>
            <a:ext cx="12192000" cy="830997"/>
          </a:xfrm>
          <a:prstGeom prst="rect">
            <a:avLst/>
          </a:prstGeom>
          <a:noFill/>
        </p:spPr>
        <p:txBody>
          <a:bodyPr wrap="square" rtlCol="0">
            <a:spAutoFit/>
          </a:bodyPr>
          <a:lstStyle/>
          <a:p>
            <a:pPr algn="ctr"/>
            <a:r>
              <a:rPr lang="en-US" sz="4800" b="1" dirty="0"/>
              <a:t>What is our Final Victory?</a:t>
            </a:r>
          </a:p>
        </p:txBody>
      </p:sp>
      <p:sp>
        <p:nvSpPr>
          <p:cNvPr id="3" name="TextBox 2">
            <a:extLst>
              <a:ext uri="{FF2B5EF4-FFF2-40B4-BE49-F238E27FC236}">
                <a16:creationId xmlns:a16="http://schemas.microsoft.com/office/drawing/2014/main" id="{058052FD-939C-DD02-E64B-2AA3C15801EC}"/>
              </a:ext>
            </a:extLst>
          </p:cNvPr>
          <p:cNvSpPr txBox="1"/>
          <p:nvPr/>
        </p:nvSpPr>
        <p:spPr>
          <a:xfrm>
            <a:off x="1209980" y="2522482"/>
            <a:ext cx="9772040" cy="2985433"/>
          </a:xfrm>
          <a:prstGeom prst="rect">
            <a:avLst/>
          </a:prstGeom>
          <a:noFill/>
        </p:spPr>
        <p:txBody>
          <a:bodyPr wrap="square" rtlCol="0">
            <a:spAutoFit/>
          </a:bodyPr>
          <a:lstStyle/>
          <a:p>
            <a:r>
              <a:rPr lang="en-US" sz="4000" b="1" dirty="0"/>
              <a:t>The devil who had deceived them was thrown into the lake of fire and sulfur… and they will be tormented day and night forever and ever.</a:t>
            </a:r>
          </a:p>
          <a:p>
            <a:pPr algn="r"/>
            <a:r>
              <a:rPr lang="en-US" sz="2800" b="1" dirty="0"/>
              <a:t>Revelation 20:10</a:t>
            </a:r>
            <a:endParaRPr lang="en-US" sz="2800" dirty="0"/>
          </a:p>
        </p:txBody>
      </p:sp>
    </p:spTree>
    <p:extLst>
      <p:ext uri="{BB962C8B-B14F-4D97-AF65-F5344CB8AC3E}">
        <p14:creationId xmlns:p14="http://schemas.microsoft.com/office/powerpoint/2010/main" val="76538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DFC8D-78A2-4FC7-F879-C4A9B185D7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4F0D1DD-3C36-CB0E-F859-8B327C562CBC}"/>
              </a:ext>
            </a:extLst>
          </p:cNvPr>
          <p:cNvSpPr txBox="1"/>
          <p:nvPr/>
        </p:nvSpPr>
        <p:spPr>
          <a:xfrm>
            <a:off x="1702676" y="1813173"/>
            <a:ext cx="9144000" cy="3231654"/>
          </a:xfrm>
          <a:prstGeom prst="rect">
            <a:avLst/>
          </a:prstGeom>
          <a:noFill/>
        </p:spPr>
        <p:txBody>
          <a:bodyPr wrap="square" rtlCol="0">
            <a:spAutoFit/>
          </a:bodyPr>
          <a:lstStyle/>
          <a:p>
            <a:r>
              <a:rPr lang="en-US" sz="4400" b="1" dirty="0"/>
              <a:t>The kingdom of the world has become the kingdom of our Lord and of his Christ, and he shall reign forever and ever.</a:t>
            </a:r>
          </a:p>
          <a:p>
            <a:pPr algn="r"/>
            <a:r>
              <a:rPr lang="en-US" sz="2800" b="1" dirty="0"/>
              <a:t>Revelation 11:15</a:t>
            </a:r>
            <a:endParaRPr lang="en-US" sz="2800" dirty="0"/>
          </a:p>
        </p:txBody>
      </p:sp>
    </p:spTree>
    <p:extLst>
      <p:ext uri="{BB962C8B-B14F-4D97-AF65-F5344CB8AC3E}">
        <p14:creationId xmlns:p14="http://schemas.microsoft.com/office/powerpoint/2010/main" val="100726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20185-267F-FBB0-8625-3ADDCF62E18B}"/>
            </a:ext>
          </a:extLst>
        </p:cNvPr>
        <p:cNvGrpSpPr/>
        <p:nvPr/>
      </p:nvGrpSpPr>
      <p:grpSpPr>
        <a:xfrm>
          <a:off x="0" y="0"/>
          <a:ext cx="0" cy="0"/>
          <a:chOff x="0" y="0"/>
          <a:chExt cx="0" cy="0"/>
        </a:xfrm>
      </p:grpSpPr>
      <p:pic>
        <p:nvPicPr>
          <p:cNvPr id="3" name="Picture 2" descr="A group of women in clothing in front of a fire">
            <a:extLst>
              <a:ext uri="{FF2B5EF4-FFF2-40B4-BE49-F238E27FC236}">
                <a16:creationId xmlns:a16="http://schemas.microsoft.com/office/drawing/2014/main" id="{F41BBA74-C05F-1F9D-D1A9-CA1AA8FD5D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0691" y="331076"/>
            <a:ext cx="8198068" cy="6101255"/>
          </a:xfrm>
          <a:prstGeom prst="rect">
            <a:avLst/>
          </a:prstGeom>
        </p:spPr>
      </p:pic>
    </p:spTree>
    <p:extLst>
      <p:ext uri="{BB962C8B-B14F-4D97-AF65-F5344CB8AC3E}">
        <p14:creationId xmlns:p14="http://schemas.microsoft.com/office/powerpoint/2010/main" val="1239434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DB3D7-E40A-B3E0-31DB-0E01E85D92A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BDDB9A-C09F-6D17-94C1-02C3077F9B45}"/>
              </a:ext>
            </a:extLst>
          </p:cNvPr>
          <p:cNvSpPr txBox="1"/>
          <p:nvPr/>
        </p:nvSpPr>
        <p:spPr>
          <a:xfrm>
            <a:off x="819807" y="1324303"/>
            <a:ext cx="10562896" cy="4401205"/>
          </a:xfrm>
          <a:prstGeom prst="rect">
            <a:avLst/>
          </a:prstGeom>
          <a:noFill/>
        </p:spPr>
        <p:txBody>
          <a:bodyPr wrap="square" rtlCol="0">
            <a:spAutoFit/>
          </a:bodyPr>
          <a:lstStyle/>
          <a:p>
            <a:pPr algn="ctr"/>
            <a:r>
              <a:rPr lang="en-US" sz="4000" b="1" dirty="0"/>
              <a:t>Every person must answer one question: </a:t>
            </a:r>
          </a:p>
          <a:p>
            <a:pPr algn="ctr"/>
            <a:endParaRPr lang="en-US" sz="4000" b="1" dirty="0"/>
          </a:p>
          <a:p>
            <a:pPr algn="ctr"/>
            <a:r>
              <a:rPr lang="en-US" sz="4000" b="1" dirty="0"/>
              <a:t>Whose disciple am I? </a:t>
            </a:r>
          </a:p>
          <a:p>
            <a:pPr algn="ctr"/>
            <a:endParaRPr lang="en-US" sz="4000" b="1" dirty="0"/>
          </a:p>
          <a:p>
            <a:pPr algn="ctr"/>
            <a:r>
              <a:rPr lang="en-US" sz="4000" b="1" dirty="0"/>
              <a:t>Am I following Christ? </a:t>
            </a:r>
          </a:p>
          <a:p>
            <a:pPr algn="ctr"/>
            <a:r>
              <a:rPr lang="en-US" sz="4000" b="1" dirty="0"/>
              <a:t>Or </a:t>
            </a:r>
          </a:p>
          <a:p>
            <a:pPr algn="ctr"/>
            <a:r>
              <a:rPr lang="en-US" sz="4000" b="1" dirty="0"/>
              <a:t>Am I following Satan?</a:t>
            </a:r>
          </a:p>
        </p:txBody>
      </p:sp>
    </p:spTree>
    <p:extLst>
      <p:ext uri="{BB962C8B-B14F-4D97-AF65-F5344CB8AC3E}">
        <p14:creationId xmlns:p14="http://schemas.microsoft.com/office/powerpoint/2010/main" val="1525771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544B3-200C-E4BC-0C40-E86688DD97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76D204-61F5-60E4-116A-757F9824CD13}"/>
              </a:ext>
            </a:extLst>
          </p:cNvPr>
          <p:cNvSpPr txBox="1"/>
          <p:nvPr/>
        </p:nvSpPr>
        <p:spPr>
          <a:xfrm>
            <a:off x="1587062" y="1936283"/>
            <a:ext cx="9017875" cy="2985433"/>
          </a:xfrm>
          <a:prstGeom prst="rect">
            <a:avLst/>
          </a:prstGeom>
          <a:noFill/>
        </p:spPr>
        <p:txBody>
          <a:bodyPr wrap="square" rtlCol="0">
            <a:spAutoFit/>
          </a:bodyPr>
          <a:lstStyle/>
          <a:p>
            <a:r>
              <a:rPr lang="en-US" sz="4000" b="1" dirty="0"/>
              <a:t>Do not repay evil for evil or reviling for reviling, but on the contrary, bless, for to this you were called, that you may obtain a blessing.</a:t>
            </a:r>
            <a:endParaRPr lang="en-US" sz="4000" dirty="0"/>
          </a:p>
          <a:p>
            <a:pPr algn="r"/>
            <a:r>
              <a:rPr lang="en-US" sz="2800" b="1" dirty="0"/>
              <a:t>1 Peter 3:9</a:t>
            </a:r>
          </a:p>
        </p:txBody>
      </p:sp>
    </p:spTree>
    <p:extLst>
      <p:ext uri="{BB962C8B-B14F-4D97-AF65-F5344CB8AC3E}">
        <p14:creationId xmlns:p14="http://schemas.microsoft.com/office/powerpoint/2010/main" val="1570289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0BB57-544F-3790-A68D-4A7141A3B6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389CDF-35B6-13F2-F80D-40F8994E31E5}"/>
              </a:ext>
            </a:extLst>
          </p:cNvPr>
          <p:cNvSpPr txBox="1"/>
          <p:nvPr/>
        </p:nvSpPr>
        <p:spPr>
          <a:xfrm>
            <a:off x="727841" y="898634"/>
            <a:ext cx="10736317" cy="4832092"/>
          </a:xfrm>
          <a:prstGeom prst="rect">
            <a:avLst/>
          </a:prstGeom>
          <a:noFill/>
        </p:spPr>
        <p:txBody>
          <a:bodyPr wrap="square" rtlCol="0">
            <a:spAutoFit/>
          </a:bodyPr>
          <a:lstStyle/>
          <a:p>
            <a:r>
              <a:rPr lang="en-US" sz="4000" b="1" dirty="0"/>
              <a:t>Repay no one evil for evil, but give thought to do what is honorable in the sight of all. If possible, so far as it depends on you, live peaceably with all. Beloved, never avenge yourselves, but leave it to the wrath of God, for it is written, ‘Vengeance is mine, I will repay, says the Lord.’</a:t>
            </a:r>
          </a:p>
          <a:p>
            <a:pPr algn="r"/>
            <a:r>
              <a:rPr lang="en-US" sz="2800" b="1" dirty="0"/>
              <a:t>Romans 12:17-19</a:t>
            </a:r>
            <a:endParaRPr lang="en-US" sz="2800" dirty="0"/>
          </a:p>
        </p:txBody>
      </p:sp>
    </p:spTree>
    <p:extLst>
      <p:ext uri="{BB962C8B-B14F-4D97-AF65-F5344CB8AC3E}">
        <p14:creationId xmlns:p14="http://schemas.microsoft.com/office/powerpoint/2010/main" val="2142149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185EB-B94F-B347-B9AF-724D78D74B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4EB34D-B7AB-E95B-4C96-BAB2E6EBC7DE}"/>
              </a:ext>
            </a:extLst>
          </p:cNvPr>
          <p:cNvSpPr txBox="1"/>
          <p:nvPr/>
        </p:nvSpPr>
        <p:spPr>
          <a:xfrm>
            <a:off x="1173718" y="2244060"/>
            <a:ext cx="9844563" cy="2369880"/>
          </a:xfrm>
          <a:prstGeom prst="rect">
            <a:avLst/>
          </a:prstGeom>
          <a:noFill/>
        </p:spPr>
        <p:txBody>
          <a:bodyPr wrap="square" rtlCol="0">
            <a:spAutoFit/>
          </a:bodyPr>
          <a:lstStyle/>
          <a:p>
            <a:r>
              <a:rPr lang="en-US" sz="4000" b="1" dirty="0"/>
              <a:t>See that no one repays anyone evil for evil, but always seek to do good to one another and to everyone.</a:t>
            </a:r>
          </a:p>
          <a:p>
            <a:pPr algn="r"/>
            <a:r>
              <a:rPr lang="en-US" sz="2800" b="1" dirty="0"/>
              <a:t>1 Thessalonians 5:15</a:t>
            </a:r>
            <a:endParaRPr lang="en-US" sz="2800" dirty="0"/>
          </a:p>
        </p:txBody>
      </p:sp>
    </p:spTree>
    <p:extLst>
      <p:ext uri="{BB962C8B-B14F-4D97-AF65-F5344CB8AC3E}">
        <p14:creationId xmlns:p14="http://schemas.microsoft.com/office/powerpoint/2010/main" val="1363294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69044-12FC-3237-6CE5-5FA0CEA8083F}"/>
            </a:ext>
          </a:extLst>
        </p:cNvPr>
        <p:cNvGrpSpPr/>
        <p:nvPr/>
      </p:nvGrpSpPr>
      <p:grpSpPr>
        <a:xfrm>
          <a:off x="0" y="0"/>
          <a:ext cx="0" cy="0"/>
          <a:chOff x="0" y="0"/>
          <a:chExt cx="0" cy="0"/>
        </a:xfrm>
      </p:grpSpPr>
      <p:pic>
        <p:nvPicPr>
          <p:cNvPr id="3" name="Picture 2" descr="A group of people reading books">
            <a:extLst>
              <a:ext uri="{FF2B5EF4-FFF2-40B4-BE49-F238E27FC236}">
                <a16:creationId xmlns:a16="http://schemas.microsoft.com/office/drawing/2014/main" id="{EF8BC0C3-91B0-CBF8-ACBB-DE65CDEFDA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5738" y="283779"/>
            <a:ext cx="8466083" cy="6353504"/>
          </a:xfrm>
          <a:prstGeom prst="rect">
            <a:avLst/>
          </a:prstGeom>
        </p:spPr>
      </p:pic>
    </p:spTree>
    <p:extLst>
      <p:ext uri="{BB962C8B-B14F-4D97-AF65-F5344CB8AC3E}">
        <p14:creationId xmlns:p14="http://schemas.microsoft.com/office/powerpoint/2010/main" val="241754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F4257-A637-35B2-7B5E-FD587F6316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FB9F13-E6F3-5B93-2EA9-94B5CFB9BEF0}"/>
              </a:ext>
            </a:extLst>
          </p:cNvPr>
          <p:cNvSpPr txBox="1"/>
          <p:nvPr/>
        </p:nvSpPr>
        <p:spPr>
          <a:xfrm>
            <a:off x="614854" y="1166842"/>
            <a:ext cx="11382704" cy="5632311"/>
          </a:xfrm>
          <a:prstGeom prst="rect">
            <a:avLst/>
          </a:prstGeom>
          <a:noFill/>
        </p:spPr>
        <p:txBody>
          <a:bodyPr wrap="square" rtlCol="0">
            <a:spAutoFit/>
          </a:bodyPr>
          <a:lstStyle/>
          <a:p>
            <a:r>
              <a:rPr lang="en-US" sz="3600" dirty="0"/>
              <a:t>•	When someone speaks harshly, respond with gentleness.</a:t>
            </a:r>
          </a:p>
          <a:p>
            <a:endParaRPr lang="en-US" sz="3600" dirty="0"/>
          </a:p>
          <a:p>
            <a:r>
              <a:rPr lang="en-US" sz="3600" dirty="0"/>
              <a:t>•	When you are wronged, pray for that person rather than plotting against them.</a:t>
            </a:r>
          </a:p>
          <a:p>
            <a:endParaRPr lang="en-US" sz="3600" dirty="0"/>
          </a:p>
          <a:p>
            <a:r>
              <a:rPr lang="en-US" sz="3600" dirty="0"/>
              <a:t>•	When bitterness rises in your heart, remember the cross—and the grace you yourself have received.</a:t>
            </a:r>
          </a:p>
          <a:p>
            <a:endParaRPr lang="en-US" sz="3600" dirty="0"/>
          </a:p>
        </p:txBody>
      </p:sp>
      <p:sp>
        <p:nvSpPr>
          <p:cNvPr id="3" name="TextBox 2">
            <a:extLst>
              <a:ext uri="{FF2B5EF4-FFF2-40B4-BE49-F238E27FC236}">
                <a16:creationId xmlns:a16="http://schemas.microsoft.com/office/drawing/2014/main" id="{053B2027-D889-8721-6DC2-E6955D1D4F06}"/>
              </a:ext>
            </a:extLst>
          </p:cNvPr>
          <p:cNvSpPr txBox="1"/>
          <p:nvPr/>
        </p:nvSpPr>
        <p:spPr>
          <a:xfrm>
            <a:off x="126124" y="307523"/>
            <a:ext cx="12065876" cy="830997"/>
          </a:xfrm>
          <a:prstGeom prst="rect">
            <a:avLst/>
          </a:prstGeom>
          <a:noFill/>
        </p:spPr>
        <p:txBody>
          <a:bodyPr wrap="square" rtlCol="0">
            <a:spAutoFit/>
          </a:bodyPr>
          <a:lstStyle/>
          <a:p>
            <a:pPr algn="ctr"/>
            <a:r>
              <a:rPr lang="en-US" sz="4800" b="1" dirty="0"/>
              <a:t>THE BIG IDEA!</a:t>
            </a:r>
          </a:p>
        </p:txBody>
      </p:sp>
    </p:spTree>
    <p:extLst>
      <p:ext uri="{BB962C8B-B14F-4D97-AF65-F5344CB8AC3E}">
        <p14:creationId xmlns:p14="http://schemas.microsoft.com/office/powerpoint/2010/main" val="1554889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EEF103-1914-FC06-A12A-CB8E19F50767}"/>
              </a:ext>
            </a:extLst>
          </p:cNvPr>
          <p:cNvSpPr txBox="1"/>
          <p:nvPr/>
        </p:nvSpPr>
        <p:spPr>
          <a:xfrm>
            <a:off x="1519126" y="2244060"/>
            <a:ext cx="9153747" cy="2369880"/>
          </a:xfrm>
          <a:prstGeom prst="rect">
            <a:avLst/>
          </a:prstGeom>
          <a:noFill/>
        </p:spPr>
        <p:txBody>
          <a:bodyPr wrap="square" rtlCol="0">
            <a:spAutoFit/>
          </a:bodyPr>
          <a:lstStyle/>
          <a:p>
            <a:r>
              <a:rPr lang="en-US" sz="4000" b="1" dirty="0"/>
              <a:t>Take no part in the unfruitful works of darkness, but instead expose them.</a:t>
            </a:r>
          </a:p>
          <a:p>
            <a:endParaRPr lang="en-US" sz="4000" b="1" dirty="0"/>
          </a:p>
          <a:p>
            <a:pPr algn="r"/>
            <a:r>
              <a:rPr lang="en-US" sz="2800" b="1" dirty="0"/>
              <a:t>Ephesians 5:11</a:t>
            </a:r>
            <a:endParaRPr lang="en-US" sz="2800" dirty="0"/>
          </a:p>
        </p:txBody>
      </p:sp>
    </p:spTree>
    <p:extLst>
      <p:ext uri="{BB962C8B-B14F-4D97-AF65-F5344CB8AC3E}">
        <p14:creationId xmlns:p14="http://schemas.microsoft.com/office/powerpoint/2010/main" val="278914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445EC-6E50-606C-CD9E-AA567B1D10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950A7A-A039-874F-ED02-40054D58E8FB}"/>
              </a:ext>
            </a:extLst>
          </p:cNvPr>
          <p:cNvSpPr txBox="1"/>
          <p:nvPr/>
        </p:nvSpPr>
        <p:spPr>
          <a:xfrm>
            <a:off x="1744240" y="686551"/>
            <a:ext cx="8924238" cy="2677656"/>
          </a:xfrm>
          <a:prstGeom prst="rect">
            <a:avLst/>
          </a:prstGeom>
          <a:noFill/>
        </p:spPr>
        <p:txBody>
          <a:bodyPr wrap="none" rtlCol="0">
            <a:spAutoFit/>
          </a:bodyPr>
          <a:lstStyle/>
          <a:p>
            <a:pPr algn="ctr"/>
            <a:r>
              <a:rPr lang="en-US" sz="4800" b="1" dirty="0"/>
              <a:t>There are only two kingdoms:</a:t>
            </a:r>
          </a:p>
          <a:p>
            <a:pPr algn="ctr"/>
            <a:r>
              <a:rPr lang="en-US" sz="4000" b="1" dirty="0"/>
              <a:t>The Kingdom of God</a:t>
            </a:r>
          </a:p>
          <a:p>
            <a:pPr algn="ctr"/>
            <a:r>
              <a:rPr lang="en-US" sz="4000" b="1" dirty="0"/>
              <a:t>&amp;</a:t>
            </a:r>
          </a:p>
          <a:p>
            <a:pPr algn="ctr"/>
            <a:r>
              <a:rPr lang="en-US" sz="4000" b="1" dirty="0"/>
              <a:t>The kingdom of Satan</a:t>
            </a:r>
          </a:p>
        </p:txBody>
      </p:sp>
      <p:sp>
        <p:nvSpPr>
          <p:cNvPr id="3" name="TextBox 2">
            <a:extLst>
              <a:ext uri="{FF2B5EF4-FFF2-40B4-BE49-F238E27FC236}">
                <a16:creationId xmlns:a16="http://schemas.microsoft.com/office/drawing/2014/main" id="{3BAAF0E2-0DC1-D481-E19E-2B5826104DA1}"/>
              </a:ext>
            </a:extLst>
          </p:cNvPr>
          <p:cNvSpPr txBox="1"/>
          <p:nvPr/>
        </p:nvSpPr>
        <p:spPr>
          <a:xfrm>
            <a:off x="1355022" y="3831021"/>
            <a:ext cx="9702673" cy="1631216"/>
          </a:xfrm>
          <a:prstGeom prst="rect">
            <a:avLst/>
          </a:prstGeom>
          <a:noFill/>
        </p:spPr>
        <p:txBody>
          <a:bodyPr wrap="square" rtlCol="0">
            <a:spAutoFit/>
          </a:bodyPr>
          <a:lstStyle/>
          <a:p>
            <a:r>
              <a:rPr lang="en-US" sz="3600" b="1" dirty="0"/>
              <a:t>Whoever is not with me is against me, and whoever does not gather with me scatters.</a:t>
            </a:r>
          </a:p>
          <a:p>
            <a:pPr algn="r"/>
            <a:r>
              <a:rPr lang="en-US" sz="2800" b="1" dirty="0"/>
              <a:t>Matthew 12:30</a:t>
            </a:r>
            <a:endParaRPr lang="en-US" sz="2800" dirty="0"/>
          </a:p>
        </p:txBody>
      </p:sp>
    </p:spTree>
    <p:extLst>
      <p:ext uri="{BB962C8B-B14F-4D97-AF65-F5344CB8AC3E}">
        <p14:creationId xmlns:p14="http://schemas.microsoft.com/office/powerpoint/2010/main" val="23185759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BE37E-6E49-9B02-452D-12528784B2F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A8CF80-C6E4-B32D-8C78-CD5FF931044A}"/>
              </a:ext>
            </a:extLst>
          </p:cNvPr>
          <p:cNvSpPr txBox="1"/>
          <p:nvPr/>
        </p:nvSpPr>
        <p:spPr>
          <a:xfrm>
            <a:off x="1153510" y="1628507"/>
            <a:ext cx="9884980" cy="3600986"/>
          </a:xfrm>
          <a:prstGeom prst="rect">
            <a:avLst/>
          </a:prstGeom>
          <a:noFill/>
        </p:spPr>
        <p:txBody>
          <a:bodyPr wrap="square" rtlCol="0">
            <a:spAutoFit/>
          </a:bodyPr>
          <a:lstStyle/>
          <a:p>
            <a:r>
              <a:rPr lang="en-US" sz="4000" b="1" dirty="0"/>
              <a:t>You are of your father the devil, and your will is to do your father’s desires. He was a murderer from the beginning, and does not stand in the truth, because there is no truth in him.</a:t>
            </a:r>
          </a:p>
          <a:p>
            <a:pPr algn="r"/>
            <a:r>
              <a:rPr lang="en-US" sz="2800" b="1" dirty="0"/>
              <a:t>John 8:44</a:t>
            </a:r>
            <a:endParaRPr lang="en-US" sz="2800" dirty="0"/>
          </a:p>
        </p:txBody>
      </p:sp>
    </p:spTree>
    <p:extLst>
      <p:ext uri="{BB962C8B-B14F-4D97-AF65-F5344CB8AC3E}">
        <p14:creationId xmlns:p14="http://schemas.microsoft.com/office/powerpoint/2010/main" val="3716693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79228-60EC-6969-BC9C-C7ED30122F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4CBB5E-9E40-CB34-3C41-39F438E54B44}"/>
              </a:ext>
            </a:extLst>
          </p:cNvPr>
          <p:cNvSpPr txBox="1"/>
          <p:nvPr/>
        </p:nvSpPr>
        <p:spPr>
          <a:xfrm>
            <a:off x="1564150" y="1843950"/>
            <a:ext cx="9063700" cy="3170099"/>
          </a:xfrm>
          <a:prstGeom prst="rect">
            <a:avLst/>
          </a:prstGeom>
          <a:noFill/>
        </p:spPr>
        <p:txBody>
          <a:bodyPr wrap="none" rtlCol="0">
            <a:spAutoFit/>
          </a:bodyPr>
          <a:lstStyle/>
          <a:p>
            <a:pPr algn="ctr"/>
            <a:r>
              <a:rPr lang="en-US" sz="4000" b="1" dirty="0"/>
              <a:t>Disciple:</a:t>
            </a:r>
          </a:p>
          <a:p>
            <a:pPr algn="ctr"/>
            <a:endParaRPr lang="en-US" sz="4000" b="1" dirty="0"/>
          </a:p>
          <a:p>
            <a:pPr algn="ctr"/>
            <a:r>
              <a:rPr lang="en-US" sz="4000" b="1" dirty="0"/>
              <a:t>Think of the word </a:t>
            </a:r>
            <a:r>
              <a:rPr lang="en-US" sz="4000" b="1" u="sng" dirty="0"/>
              <a:t>“discipline”</a:t>
            </a:r>
          </a:p>
          <a:p>
            <a:pPr algn="ctr"/>
            <a:endParaRPr lang="en-US" sz="4000" b="1" dirty="0"/>
          </a:p>
          <a:p>
            <a:pPr algn="ctr"/>
            <a:r>
              <a:rPr lang="en-US" sz="4000" b="1" dirty="0"/>
              <a:t>It means follower, learner or imitator</a:t>
            </a:r>
          </a:p>
        </p:txBody>
      </p:sp>
    </p:spTree>
    <p:extLst>
      <p:ext uri="{BB962C8B-B14F-4D97-AF65-F5344CB8AC3E}">
        <p14:creationId xmlns:p14="http://schemas.microsoft.com/office/powerpoint/2010/main" val="165046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4405C-72F0-8FE6-0B74-D524770A3A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7B8EFA-DF7C-F763-096C-9F208FC72F6D}"/>
              </a:ext>
            </a:extLst>
          </p:cNvPr>
          <p:cNvSpPr txBox="1"/>
          <p:nvPr/>
        </p:nvSpPr>
        <p:spPr>
          <a:xfrm>
            <a:off x="2475188" y="945932"/>
            <a:ext cx="2839239" cy="707886"/>
          </a:xfrm>
          <a:prstGeom prst="rect">
            <a:avLst/>
          </a:prstGeom>
          <a:noFill/>
        </p:spPr>
        <p:txBody>
          <a:bodyPr wrap="none" rtlCol="0">
            <a:spAutoFit/>
          </a:bodyPr>
          <a:lstStyle/>
          <a:p>
            <a:r>
              <a:rPr lang="en-US" sz="4000" b="1" dirty="0"/>
              <a:t>Deception</a:t>
            </a:r>
          </a:p>
        </p:txBody>
      </p:sp>
      <p:sp>
        <p:nvSpPr>
          <p:cNvPr id="3" name="TextBox 2">
            <a:extLst>
              <a:ext uri="{FF2B5EF4-FFF2-40B4-BE49-F238E27FC236}">
                <a16:creationId xmlns:a16="http://schemas.microsoft.com/office/drawing/2014/main" id="{C54D75BE-1AC7-71BC-F8F3-0C94EA7C5733}"/>
              </a:ext>
            </a:extLst>
          </p:cNvPr>
          <p:cNvSpPr txBox="1"/>
          <p:nvPr/>
        </p:nvSpPr>
        <p:spPr>
          <a:xfrm>
            <a:off x="2475188" y="2135445"/>
            <a:ext cx="2965877" cy="707886"/>
          </a:xfrm>
          <a:prstGeom prst="rect">
            <a:avLst/>
          </a:prstGeom>
          <a:noFill/>
        </p:spPr>
        <p:txBody>
          <a:bodyPr wrap="none" rtlCol="0">
            <a:spAutoFit/>
          </a:bodyPr>
          <a:lstStyle/>
          <a:p>
            <a:r>
              <a:rPr lang="en-US" sz="4000" b="1" dirty="0"/>
              <a:t>Destruction</a:t>
            </a:r>
          </a:p>
        </p:txBody>
      </p:sp>
      <p:sp>
        <p:nvSpPr>
          <p:cNvPr id="4" name="TextBox 3">
            <a:extLst>
              <a:ext uri="{FF2B5EF4-FFF2-40B4-BE49-F238E27FC236}">
                <a16:creationId xmlns:a16="http://schemas.microsoft.com/office/drawing/2014/main" id="{EFB7A435-D67D-CD9C-9732-9DD12A2A8AB2}"/>
              </a:ext>
            </a:extLst>
          </p:cNvPr>
          <p:cNvSpPr txBox="1"/>
          <p:nvPr/>
        </p:nvSpPr>
        <p:spPr>
          <a:xfrm>
            <a:off x="2475188" y="3421117"/>
            <a:ext cx="2063385" cy="707886"/>
          </a:xfrm>
          <a:prstGeom prst="rect">
            <a:avLst/>
          </a:prstGeom>
          <a:noFill/>
        </p:spPr>
        <p:txBody>
          <a:bodyPr wrap="none" rtlCol="0">
            <a:spAutoFit/>
          </a:bodyPr>
          <a:lstStyle/>
          <a:p>
            <a:r>
              <a:rPr lang="en-US" sz="4000" b="1" dirty="0"/>
              <a:t>Division</a:t>
            </a:r>
          </a:p>
        </p:txBody>
      </p:sp>
      <p:sp>
        <p:nvSpPr>
          <p:cNvPr id="5" name="TextBox 4">
            <a:extLst>
              <a:ext uri="{FF2B5EF4-FFF2-40B4-BE49-F238E27FC236}">
                <a16:creationId xmlns:a16="http://schemas.microsoft.com/office/drawing/2014/main" id="{F2BBB982-4FA1-45AE-38DC-DA0FDA5AE288}"/>
              </a:ext>
            </a:extLst>
          </p:cNvPr>
          <p:cNvSpPr txBox="1"/>
          <p:nvPr/>
        </p:nvSpPr>
        <p:spPr>
          <a:xfrm>
            <a:off x="2475188" y="5060732"/>
            <a:ext cx="2432076" cy="707886"/>
          </a:xfrm>
          <a:prstGeom prst="rect">
            <a:avLst/>
          </a:prstGeom>
          <a:noFill/>
        </p:spPr>
        <p:txBody>
          <a:bodyPr wrap="none" rtlCol="0">
            <a:spAutoFit/>
          </a:bodyPr>
          <a:lstStyle/>
          <a:p>
            <a:r>
              <a:rPr lang="en-US" sz="4000" b="1" dirty="0"/>
              <a:t>Diversion</a:t>
            </a:r>
          </a:p>
        </p:txBody>
      </p:sp>
    </p:spTree>
    <p:extLst>
      <p:ext uri="{BB962C8B-B14F-4D97-AF65-F5344CB8AC3E}">
        <p14:creationId xmlns:p14="http://schemas.microsoft.com/office/powerpoint/2010/main" val="2149708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holding drinks">
            <a:extLst>
              <a:ext uri="{FF2B5EF4-FFF2-40B4-BE49-F238E27FC236}">
                <a16:creationId xmlns:a16="http://schemas.microsoft.com/office/drawing/2014/main" id="{ED0C38FB-476E-33EE-3C15-648438BEB0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9228" y="409903"/>
            <a:ext cx="6637282" cy="6180083"/>
          </a:xfrm>
          <a:prstGeom prst="rect">
            <a:avLst/>
          </a:prstGeom>
        </p:spPr>
      </p:pic>
    </p:spTree>
    <p:extLst>
      <p:ext uri="{BB962C8B-B14F-4D97-AF65-F5344CB8AC3E}">
        <p14:creationId xmlns:p14="http://schemas.microsoft.com/office/powerpoint/2010/main" val="489116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7EF5F-1A7D-BAD4-D3E0-79A528E98F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9A924EA-D658-CF44-9051-F30DA48075D0}"/>
              </a:ext>
            </a:extLst>
          </p:cNvPr>
          <p:cNvSpPr txBox="1"/>
          <p:nvPr/>
        </p:nvSpPr>
        <p:spPr>
          <a:xfrm>
            <a:off x="1671145" y="1936283"/>
            <a:ext cx="9222828" cy="2985433"/>
          </a:xfrm>
          <a:prstGeom prst="rect">
            <a:avLst/>
          </a:prstGeom>
          <a:noFill/>
        </p:spPr>
        <p:txBody>
          <a:bodyPr wrap="square" rtlCol="0">
            <a:spAutoFit/>
          </a:bodyPr>
          <a:lstStyle/>
          <a:p>
            <a:r>
              <a:rPr lang="en-US" sz="4000" b="1" dirty="0"/>
              <a:t>Even Satan disguises himself as an angel of light. So it is no surprise if his servants, also, disguise themselves as servants of righteousness.</a:t>
            </a:r>
          </a:p>
          <a:p>
            <a:pPr algn="r"/>
            <a:r>
              <a:rPr lang="en-US" sz="2800" b="1" dirty="0"/>
              <a:t>2 Corinthians 11:14-15</a:t>
            </a:r>
          </a:p>
        </p:txBody>
      </p:sp>
    </p:spTree>
    <p:extLst>
      <p:ext uri="{BB962C8B-B14F-4D97-AF65-F5344CB8AC3E}">
        <p14:creationId xmlns:p14="http://schemas.microsoft.com/office/powerpoint/2010/main" val="20657241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582</TotalTime>
  <Words>703</Words>
  <Application>Microsoft Office PowerPoint</Application>
  <PresentationFormat>Widescreen</PresentationFormat>
  <Paragraphs>79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Buddy McCaig</dc:creator>
  <cp:lastModifiedBy>Buddy McCaig</cp:lastModifiedBy>
  <cp:revision>92</cp:revision>
  <dcterms:created xsi:type="dcterms:W3CDTF">2022-05-18T14:19:14Z</dcterms:created>
  <dcterms:modified xsi:type="dcterms:W3CDTF">2025-10-25T19:11:34Z</dcterms:modified>
</cp:coreProperties>
</file>